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1"/>
    <p:sldMasterId id="2147483701" r:id="rId2"/>
  </p:sldMasterIdLst>
  <p:notesMasterIdLst>
    <p:notesMasterId r:id="rId1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Lst>
  <p:sldSz cx="9144000" cy="5143500" type="screen16x9"/>
  <p:notesSz cx="6858000" cy="9144000"/>
  <p:embeddedFontLst>
    <p:embeddedFont>
      <p:font typeface="Archivo Black" panose="020B0604020202020204" charset="0"/>
      <p:regular r:id="rId16"/>
    </p:embeddedFont>
    <p:embeddedFont>
      <p:font typeface="Molengo" panose="020B0604020202020204" charset="0"/>
      <p:regular r:id="rId17"/>
    </p:embeddedFont>
    <p:embeddedFont>
      <p:font typeface="Montserrat" panose="00000500000000000000" pitchFamily="2" charset="0"/>
      <p:regular r:id="rId18"/>
      <p:bold r:id="rId19"/>
      <p:italic r:id="rId20"/>
      <p:boldItalic r:id="rId21"/>
    </p:embeddedFont>
    <p:embeddedFont>
      <p:font typeface="Prompt" panose="00000500000000000000" pitchFamily="2" charset="-34"/>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438" y="108"/>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3.fntdata"/><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font" Target="fonts/font6.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9.fntdata"/><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7.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12064b31ffa_0_7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12064b31ffa_0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122e2498158_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 name="Google Shape;1165;g122e2498158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The chart above evaluates our recommendations based on the amount of regulatory control required for the implementation of the recommendation, as well as the amount of time required before the recommendation can be fully effective.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The tax based recommendations would require more regulatory effort, and perhaps receive backlash. The Single Use Plastic Tax recommendation policy would require time to be effective, as it targets microplastic production and it is often argued that tax is regressive in nature, thus careful consideration and calibration need to be taken into account.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The Market Based Policy Instrument and Education recommendations require less regulatory effort. The Market Based Policy Instrument recommendation would require less time to be effective as consumers would be incentivized by the money savings, and the education recommendation would require more time to be effective, as it requires the consumers to internalise the habits and be intrinsically motivated to practice habits that will prevent microplastics from entering their body.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122e2498158_7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122e2498158_7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depicts the trends for Breast Cancer Incidence Rates (%) as well as for Microplastic Emissions (Tonnes). This allows us to visualize the increment in both Microplastics emission and breast cancer incidence as time goes by. From this graph, we can easily tell that there is a positive correlation between the two variables.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122e2498158_7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 name="Google Shape;1181;g122e2498158_7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of our solutions include GST Suspension/Reduction for fish imports from regions with lesser microplastic pollution. From the heatmap generated from our dataset, we can identify the regions that have lesser microplastic pollution. In particular, this regions include Canada, Norway, Ecuador, Chile and Vietnam. As you can see from this heatmap, the main regions that have large microplastic pollutions tend to come from North America regions and also near Africa.</a:t>
            </a:r>
            <a:endParaRPr/>
          </a:p>
          <a:p>
            <a:pPr marL="0" lvl="0" indent="0" algn="l" rtl="0">
              <a:spcBef>
                <a:spcPts val="0"/>
              </a:spcBef>
              <a:spcAft>
                <a:spcPts val="0"/>
              </a:spcAft>
              <a:buNone/>
            </a:pPr>
            <a:endParaRPr/>
          </a:p>
          <a:p>
            <a:pPr marL="0" lvl="0" indent="0" algn="l" rtl="0">
              <a:spcBef>
                <a:spcPts val="0"/>
              </a:spcBef>
              <a:spcAft>
                <a:spcPts val="0"/>
              </a:spcAft>
              <a:buNone/>
            </a:pPr>
            <a:r>
              <a:rPr lang="en"/>
              <a:t>From these images, we can see that the regions mentioned previously have very little microplastic pollutants around their region and hence very little hotspots.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22e2498158_3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22e2498158_3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our presentation outline for today. </a:t>
            </a:r>
            <a:br>
              <a:rPr lang="en"/>
            </a:br>
            <a:br>
              <a:rPr lang="en"/>
            </a:br>
            <a:r>
              <a:rPr lang="en"/>
              <a:t>Firstly, we would be touching on Problem Formulation, how we came to finding about Microplastics emission and their impacts on human health. </a:t>
            </a:r>
            <a:br>
              <a:rPr lang="en"/>
            </a:br>
            <a:br>
              <a:rPr lang="en"/>
            </a:br>
            <a:r>
              <a:rPr lang="en"/>
              <a:t>Next, we would be diving into one of the consequences of microplastics in our bloodstream, which is increased risks in Breast Cancer - In particular, we would be analyzing the Breast Cancer trends in Singapore in order for us to understand why this is a cause for concern in the first place.</a:t>
            </a:r>
            <a:endParaRPr/>
          </a:p>
          <a:p>
            <a:pPr marL="0" lvl="0" indent="0" algn="l" rtl="0">
              <a:spcBef>
                <a:spcPts val="0"/>
              </a:spcBef>
              <a:spcAft>
                <a:spcPts val="0"/>
              </a:spcAft>
              <a:buNone/>
            </a:pPr>
            <a:endParaRPr/>
          </a:p>
          <a:p>
            <a:pPr marL="0" lvl="0" indent="0" algn="l" rtl="0">
              <a:spcBef>
                <a:spcPts val="0"/>
              </a:spcBef>
              <a:spcAft>
                <a:spcPts val="0"/>
              </a:spcAft>
              <a:buNone/>
            </a:pPr>
            <a:r>
              <a:rPr lang="en"/>
              <a:t>Thirdly, we would be analyzing the results of our regression model that we have ran on our datasets gathered, and making sense of the results.</a:t>
            </a:r>
            <a:endParaRPr/>
          </a:p>
          <a:p>
            <a:pPr marL="0" lvl="0" indent="0" algn="l" rtl="0">
              <a:spcBef>
                <a:spcPts val="0"/>
              </a:spcBef>
              <a:spcAft>
                <a:spcPts val="0"/>
              </a:spcAft>
              <a:buNone/>
            </a:pPr>
            <a:endParaRPr/>
          </a:p>
          <a:p>
            <a:pPr marL="0" lvl="0" indent="0" algn="l" rtl="0">
              <a:spcBef>
                <a:spcPts val="0"/>
              </a:spcBef>
              <a:spcAft>
                <a:spcPts val="0"/>
              </a:spcAft>
              <a:buNone/>
            </a:pPr>
            <a:r>
              <a:rPr lang="en"/>
              <a:t>Fourthly, we would be presenting our recommendations based on the results seen from our model.</a:t>
            </a:r>
            <a:endParaRPr/>
          </a:p>
          <a:p>
            <a:pPr marL="0" lvl="0" indent="0" algn="l" rtl="0">
              <a:spcBef>
                <a:spcPts val="0"/>
              </a:spcBef>
              <a:spcAft>
                <a:spcPts val="0"/>
              </a:spcAft>
              <a:buNone/>
            </a:pPr>
            <a:endParaRPr/>
          </a:p>
          <a:p>
            <a:pPr marL="0" lvl="0" indent="0" algn="l" rtl="0">
              <a:spcBef>
                <a:spcPts val="0"/>
              </a:spcBef>
              <a:spcAft>
                <a:spcPts val="0"/>
              </a:spcAft>
              <a:buNone/>
            </a:pPr>
            <a:r>
              <a:rPr lang="en"/>
              <a:t>Last but not least, our presentation will cover any further work that could possibly be done to the problem of microplastics, as well as the call to action for AON.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122e2498158_3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122e2498158_3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Before we dive in to our presentation, we would like to explain how microplastics become a problem to us. </a:t>
            </a:r>
            <a:endParaRPr/>
          </a:p>
          <a:p>
            <a:pPr marL="0" lvl="0" indent="0" algn="l" rtl="0">
              <a:spcBef>
                <a:spcPts val="0"/>
              </a:spcBef>
              <a:spcAft>
                <a:spcPts val="0"/>
              </a:spcAft>
              <a:buNone/>
            </a:pPr>
            <a:endParaRPr/>
          </a:p>
          <a:p>
            <a:pPr marL="0" lvl="0" indent="0" algn="l" rtl="0">
              <a:spcBef>
                <a:spcPts val="0"/>
              </a:spcBef>
              <a:spcAft>
                <a:spcPts val="0"/>
              </a:spcAft>
              <a:buNone/>
            </a:pPr>
            <a:r>
              <a:rPr lang="en"/>
              <a:t>Microplastics end up in the oceans from various sources such as synthetic textiles, city dust, or personal care products. Microplastics can be formed from the simple wave action, wind abrasion, ultraviolet radiation from sunlight, or be intentionally created to be used in human activities or products, such as exfoliating cleansers with microbeads. </a:t>
            </a:r>
            <a:endParaRPr/>
          </a:p>
          <a:p>
            <a:pPr marL="0" lvl="0" indent="0" algn="l" rtl="0">
              <a:spcBef>
                <a:spcPts val="0"/>
              </a:spcBef>
              <a:spcAft>
                <a:spcPts val="0"/>
              </a:spcAft>
              <a:buNone/>
            </a:pPr>
            <a:endParaRPr/>
          </a:p>
          <a:p>
            <a:pPr marL="0" lvl="0" indent="0" algn="l" rtl="0">
              <a:spcBef>
                <a:spcPts val="0"/>
              </a:spcBef>
              <a:spcAft>
                <a:spcPts val="0"/>
              </a:spcAft>
              <a:buNone/>
            </a:pPr>
            <a:r>
              <a:rPr lang="en"/>
              <a:t>These microplastics then get washed up into the ocean through wind or rain run off, and get ingested by small marine animals such as planktons, who think that the microplastics are their food source such as algae. These planktons get eaten by small fish, which get eaten by bigger fish, and this is how microplastics travel up the food chain to reach us in humans.</a:t>
            </a:r>
            <a:endParaRPr/>
          </a:p>
          <a:p>
            <a:pPr marL="0" lvl="0" indent="0" algn="l" rtl="0">
              <a:spcBef>
                <a:spcPts val="0"/>
              </a:spcBef>
              <a:spcAft>
                <a:spcPts val="0"/>
              </a:spcAft>
              <a:buNone/>
            </a:pPr>
            <a:endParaRPr/>
          </a:p>
          <a:p>
            <a:pPr marL="0" lvl="0" indent="0" algn="l" rtl="0">
              <a:spcBef>
                <a:spcPts val="0"/>
              </a:spcBef>
              <a:spcAft>
                <a:spcPts val="0"/>
              </a:spcAft>
              <a:buNone/>
            </a:pPr>
            <a:r>
              <a:rPr lang="en"/>
              <a:t>As all of us know by know, we eat a credit card’s worth of microplastics each week, and this is proven as it is found in our feces, and most recently, found in our blood. This is indeed alarming, and studies have found that it may impact human health in various ways, including causing child development, fertility problems and cancer. We’ve taken a look at the relationship between cancer rates and microplastic emissions, and found that there is indeed a positive correlation.</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b="1">
                <a:solidFill>
                  <a:schemeClr val="dk1"/>
                </a:solidFill>
              </a:rPr>
              <a:t>&lt;&lt; Click on the box around “Studies have found that it impacts humans!” to go to appendix slide to show the graph &gt;&gt; </a:t>
            </a:r>
            <a:endParaRPr/>
          </a:p>
          <a:p>
            <a:pPr marL="0" lvl="0" indent="0" algn="l" rtl="0">
              <a:spcBef>
                <a:spcPts val="0"/>
              </a:spcBef>
              <a:spcAft>
                <a:spcPts val="0"/>
              </a:spcAft>
              <a:buNone/>
            </a:pPr>
            <a:r>
              <a:rPr lang="en"/>
              <a:t> We’ve decided to focus on breast cancer for our report as a few research studies have pointed to microplastics having a greater effect on hormonal cancers such as breast cancers. I will now go on to explain why this is so. </a:t>
            </a:r>
            <a:endParaRPr/>
          </a:p>
          <a:p>
            <a:pPr marL="0" lvl="0" indent="0" algn="l" rtl="0">
              <a:spcBef>
                <a:spcPts val="0"/>
              </a:spcBef>
              <a:spcAft>
                <a:spcPts val="0"/>
              </a:spcAft>
              <a:buNone/>
            </a:pPr>
            <a:endParaRPr/>
          </a:p>
          <a:p>
            <a:pPr marL="0" lvl="0" indent="0" algn="l" rtl="0">
              <a:spcBef>
                <a:spcPts val="0"/>
              </a:spcBef>
              <a:spcAft>
                <a:spcPts val="0"/>
              </a:spcAft>
              <a:buNone/>
            </a:pPr>
            <a:r>
              <a:rPr lang="en" b="1"/>
              <a:t>&lt;&lt; Click on the box that points to slide 8 to explain how microplastic causes breast cancer &gt;&gt; </a:t>
            </a:r>
            <a:endParaRPr b="1"/>
          </a:p>
          <a:p>
            <a:pPr marL="0" lvl="0" indent="0" algn="l" rtl="0">
              <a:spcBef>
                <a:spcPts val="0"/>
              </a:spcBef>
              <a:spcAft>
                <a:spcPts val="0"/>
              </a:spcAft>
              <a:buClr>
                <a:schemeClr val="dk1"/>
              </a:buClr>
              <a:buSzPts val="1100"/>
              <a:buFont typeface="Arial"/>
              <a:buNone/>
            </a:pPr>
            <a:r>
              <a:rPr lang="en">
                <a:solidFill>
                  <a:schemeClr val="dk1"/>
                </a:solidFill>
              </a:rPr>
              <a:t>Now, we would be going on to talk about how microplastics can cause breast cancer.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Microplastics could cause oxidative stress by releasing oxidising chemicals (such as metals) adsorbed to their surface and reactive oxygen radicals. Oxidative stress can damage cells, proteins and DNA, which contributes to ageing.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As repeated cell death ensues, more cell division has to occur, and hence increasing the risk of dna mutation and cancer.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Microplastics also often contain a mixture of EDCs, which are endocrine disrupting chemicals. How EDCs work is by being shaped like the natural hormones, and attaching to the hormone receptor, and hence either blocking the natural hormone from being able to latch on to the receptor, or triggering the hormone receptor when it is not supposed to. Recent science has found that EDCs are associated with various diseases and conditions, such as hormonal cancers such as breast cancer, as the EDCs will induce adverse effects in the normal mammary development.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122e2498158_2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122e2498158_2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Breast Cancer is the most commonly diagnosed cancer amongst women in Singapore. Each year, over 2000 women are diagnosed with breast cancer, and over 400 will die from this disease. 1 in 16 women is estimated to be diagnosed with breast cancer each year.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From the graph seen here, you can see that the total breast cancer incidence in Singapore has been increasing tremendously each year. In fact, the figures are very alarming. In the period ending Year 1982, there were a total of 14,184 cases of Breast Cancer. Fast forwarding to the period ending in the Year 2012, there is a whooping 51,876 cases of Breast Cancer. That is more than a 3x increment in the Breast cancer incidence in Singapore, in just a span of 30 years. This easily tells us that Breast Cancer in Singapore is not going anywhere anytime soon, and it is important for us to discover the factors that may be causing a risk for Breast Cancer, one of which includes Microplastic in our bloodstreams.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Lastly, we can see from the chart that Breast Cancer is the most common type of Cancer affecting Females in Singapore, even beating out cancers like Colorectal, Lung and Liver cancers.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fact, Breast Cancer makes up to 30.9% of all cancer types amongst females in Singapore.</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122e2498158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122e2498158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research and finding out that microplastics has the potential to cause a higher risk of getting breast cancer, it is now time for us to perform data analysis and investigate the exact impact through regression analysis.</a:t>
            </a:r>
            <a:endParaRPr/>
          </a:p>
          <a:p>
            <a:pPr marL="0" lvl="0" indent="0" algn="l" rtl="0">
              <a:spcBef>
                <a:spcPts val="0"/>
              </a:spcBef>
              <a:spcAft>
                <a:spcPts val="0"/>
              </a:spcAft>
              <a:buNone/>
            </a:pPr>
            <a:endParaRPr/>
          </a:p>
          <a:p>
            <a:pPr marL="0" lvl="0" indent="0" algn="l" rtl="0">
              <a:spcBef>
                <a:spcPts val="0"/>
              </a:spcBef>
              <a:spcAft>
                <a:spcPts val="0"/>
              </a:spcAft>
              <a:buNone/>
            </a:pPr>
            <a:r>
              <a:rPr lang="en"/>
              <a:t>The predictor variables that we have used in our primary model of regression analysis are as follows: Microplastic Emissions, Alcohol consumption, Age at first childbirth, Reproductive lifespan. Initially, there were a few more predictors than these, such as Body Mass Index and Cigarettes Consumption. However, due to high correlation between these independent variables, which indicates multicollinearity, our stepwise regression model has decided to drop those predictors and only went with the ones seen in this slides. </a:t>
            </a:r>
            <a:endParaRPr/>
          </a:p>
          <a:p>
            <a:pPr marL="0" lvl="0" indent="0" algn="l" rtl="0">
              <a:spcBef>
                <a:spcPts val="0"/>
              </a:spcBef>
              <a:spcAft>
                <a:spcPts val="0"/>
              </a:spcAft>
              <a:buNone/>
            </a:pPr>
            <a:endParaRPr/>
          </a:p>
          <a:p>
            <a:pPr marL="0" lvl="0" indent="0" algn="l" rtl="0">
              <a:spcBef>
                <a:spcPts val="0"/>
              </a:spcBef>
              <a:spcAft>
                <a:spcPts val="0"/>
              </a:spcAft>
              <a:buNone/>
            </a:pPr>
            <a:r>
              <a:rPr lang="en"/>
              <a:t>Our dependent variable that was used in the regression model, is the Breast Cancer Incidence Rate in %.</a:t>
            </a:r>
            <a:endParaRPr/>
          </a:p>
          <a:p>
            <a:pPr marL="0" lvl="0" indent="0" algn="l" rtl="0">
              <a:spcBef>
                <a:spcPts val="0"/>
              </a:spcBef>
              <a:spcAft>
                <a:spcPts val="0"/>
              </a:spcAft>
              <a:buNone/>
            </a:pPr>
            <a:endParaRPr/>
          </a:p>
          <a:p>
            <a:pPr marL="0" lvl="0" indent="0" algn="l" rtl="0">
              <a:spcBef>
                <a:spcPts val="0"/>
              </a:spcBef>
              <a:spcAft>
                <a:spcPts val="0"/>
              </a:spcAft>
              <a:buNone/>
            </a:pPr>
            <a:r>
              <a:rPr lang="en"/>
              <a:t>Following this, our model serves to tell us what a change in microplastic emissions will lead to in Singapore’s context. Our team has decided to went ahead and predict the values for a 1% increase in Microplastics Emission, and here were the results obtained. The figures in our model were more intricate and complex to understand, but in laymen terms, for a 1% increase in Microplastics Emission, the Singapore Government can essentially expect an increase in 222 Breast cancer incidence in Singapore, which will attribute to an increase in $59 Million expenditure in Healthcare.</a:t>
            </a:r>
            <a:endParaRPr/>
          </a:p>
          <a:p>
            <a:pPr marL="0" lvl="0" indent="0" algn="l" rtl="0">
              <a:spcBef>
                <a:spcPts val="0"/>
              </a:spcBef>
              <a:spcAft>
                <a:spcPts val="0"/>
              </a:spcAft>
              <a:buNone/>
            </a:pPr>
            <a:endParaRPr/>
          </a:p>
          <a:p>
            <a:pPr marL="0" lvl="0" indent="0" algn="l" rtl="0">
              <a:spcBef>
                <a:spcPts val="0"/>
              </a:spcBef>
              <a:spcAft>
                <a:spcPts val="0"/>
              </a:spcAft>
              <a:buNone/>
            </a:pPr>
            <a:r>
              <a:rPr lang="en"/>
              <a:t>With these alarming figures, our group is certain that the Singapore Government will be very concerned about the effects of microplastics to the nation. Following these results, here are the recommendations that we intend to present to our stakeholders.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122e2498158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 name="Google Shape;955;g122e2498158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what everyone says, there will always be a solution to every problem and hence our group has manage to formulated 4 different sets of recommendation for 3 different stakeholders. As for the producer, we are proposing the imposing of single use plastic tax and the rationale behind such recommendation is to discourage producers in using single user plastic on their products. Such tax will be implemented in phases as we foresee a potential financial impact it will have on the manufacturer, thus, by implementing in phase we could then give time to allow manufacturer to reevaluate their business model and reduce the direct financial impact, tax will bring upon. In addition, tax impose will result in the immediate decrease in plastic waste volume as people will cut down on such product as price will inherently increase. However, the changes in mindset will take time thus tax brought upon both short and long term effect. One consideration we need to look up for is that tax will be regressive in which it will have some financial impact on certain individual. Hence we need to ensure that it is calibrated in such a way that it does not significantly impact the standard quality of life and incur additional financial stress on the Singapore residents.</a:t>
            </a:r>
            <a:endParaRPr/>
          </a:p>
          <a:p>
            <a:pPr marL="0" lvl="0" indent="0" algn="l" rtl="0">
              <a:spcBef>
                <a:spcPts val="0"/>
              </a:spcBef>
              <a:spcAft>
                <a:spcPts val="0"/>
              </a:spcAft>
              <a:buNone/>
            </a:pPr>
            <a:endParaRPr/>
          </a:p>
          <a:p>
            <a:pPr marL="0" lvl="0" indent="0" algn="l" rtl="0">
              <a:spcBef>
                <a:spcPts val="0"/>
              </a:spcBef>
              <a:spcAft>
                <a:spcPts val="0"/>
              </a:spcAft>
              <a:buNone/>
            </a:pPr>
            <a:r>
              <a:rPr lang="en"/>
              <a:t>The next 2 recommendation will be primary target at Merchant. The first of which GST Suspension/Reduction for fish imports in selected areas. We found out that a major source of microplastic is from seafood and we Singaporean love to consume seafood and form a major component on our diet. As such, to reduce the consumption of microplastics by Singaporeans, the Singapore government can incentivise the merchants to import seafood from countries that produce and use lower levels of plastic in relation to other countries. Example of such countries are Norway, Chile, Canada, Ecuador and Vietnam who are major exporters of seafood as well as produce lower levels of plastics in comparison to other countries.As a result, the seafood imported from such countries will have lower levels of microplastic quantity in them.</a:t>
            </a:r>
            <a:endParaRPr/>
          </a:p>
          <a:p>
            <a:pPr marL="0" lvl="0" indent="0" algn="l" rtl="0">
              <a:spcBef>
                <a:spcPts val="0"/>
              </a:spcBef>
              <a:spcAft>
                <a:spcPts val="0"/>
              </a:spcAft>
              <a:buNone/>
            </a:pPr>
            <a:r>
              <a:rPr lang="en"/>
              <a:t>A new GST suspension/reduction scheme can also be introduce to allow merchants to import seafood from countries with lower amounts of microplastics. Merchants would be incentivised to do so as this leads to lower cost. </a:t>
            </a:r>
            <a:endParaRPr/>
          </a:p>
          <a:p>
            <a:pPr marL="0" lvl="0" indent="0" algn="l" rtl="0">
              <a:spcBef>
                <a:spcPts val="0"/>
              </a:spcBef>
              <a:spcAft>
                <a:spcPts val="0"/>
              </a:spcAft>
              <a:buNone/>
            </a:pPr>
            <a:endParaRPr/>
          </a:p>
          <a:p>
            <a:pPr marL="0" lvl="0" indent="0" algn="l" rtl="0">
              <a:spcBef>
                <a:spcPts val="0"/>
              </a:spcBef>
              <a:spcAft>
                <a:spcPts val="0"/>
              </a:spcAft>
              <a:buNone/>
            </a:pPr>
            <a:r>
              <a:rPr lang="en"/>
              <a:t>The second recommendation for merchant would be market based policy instrument such as convenience tax on merchants who default to using disposable containers even when they have in house seating, unless they have a reasonable recycling process. Likewise, we can also incentivise merchants which are zero waste by providing rebates. Lastly, we can collaborate with supermarket to allow consumers to purchase raw meat in reusable containers. Some of the consideration are that foreign nation might see it as potential discriminating policy, it might increase cost of goods sold as seafood are import far from Singapore and if the policy is effective, there will be lower tax revenue. </a:t>
            </a:r>
            <a:endParaRPr/>
          </a:p>
          <a:p>
            <a:pPr marL="0" lvl="0" indent="0" algn="l" rtl="0">
              <a:spcBef>
                <a:spcPts val="0"/>
              </a:spcBef>
              <a:spcAft>
                <a:spcPts val="0"/>
              </a:spcAft>
              <a:buNone/>
            </a:pPr>
            <a:r>
              <a:rPr lang="en"/>
              <a:t>As for the second consideration, there could be a potential risk resulting in an incentivise base community where it is the extrinsic motivator that drive this action.</a:t>
            </a:r>
            <a:endParaRPr/>
          </a:p>
          <a:p>
            <a:pPr marL="0" lvl="0" indent="0" algn="l" rtl="0">
              <a:spcBef>
                <a:spcPts val="0"/>
              </a:spcBef>
              <a:spcAft>
                <a:spcPts val="0"/>
              </a:spcAft>
              <a:buNone/>
            </a:pPr>
            <a:endParaRPr/>
          </a:p>
          <a:p>
            <a:pPr marL="0" lvl="0" indent="0" algn="l" rtl="0">
              <a:spcBef>
                <a:spcPts val="0"/>
              </a:spcBef>
              <a:spcAft>
                <a:spcPts val="0"/>
              </a:spcAft>
              <a:buNone/>
            </a:pPr>
            <a:r>
              <a:rPr lang="en"/>
              <a:t>Last moving on to consumer, we can use science and education material to inform the public. 2 such initiative can be through campaign and citizen science solution. As for campaign, it can help educate people to cut down on exposure to microplastic such as avoid reheating of food in a plastic container.  For the second initiative, Citizen science solution. It can help provide a more hands on approach where we will allow the public to collect samples of microplastic and educate them the importance of such initiative. However, the consideration that we need to take into account is that there might lack of participant or willing parties in which we believe there need to be a contingency plan for such event.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122e2498158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122e2498158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having investigate the impact of microplastics on breast cancer incidence, we managed to map this impact onto the healthcare expenditure figures in Singapore. This is an external/monetary feature that the government will be concerned with. However, our team believes that not only should we look at should external motivations, but also the intrinsic motivations for the government to buy into our recommendations. </a:t>
            </a:r>
            <a:endParaRPr/>
          </a:p>
          <a:p>
            <a:pPr marL="0" lvl="0" indent="0" algn="l" rtl="0">
              <a:spcBef>
                <a:spcPts val="0"/>
              </a:spcBef>
              <a:spcAft>
                <a:spcPts val="0"/>
              </a:spcAft>
              <a:buNone/>
            </a:pPr>
            <a:endParaRPr/>
          </a:p>
          <a:p>
            <a:pPr marL="0" lvl="0" indent="0" algn="l" rtl="0">
              <a:spcBef>
                <a:spcPts val="0"/>
              </a:spcBef>
              <a:spcAft>
                <a:spcPts val="0"/>
              </a:spcAft>
              <a:buNone/>
            </a:pPr>
            <a:r>
              <a:rPr lang="en"/>
              <a:t>In particular, we believe that the rise in breast cancer incidence may very well have an impact in the birth rates in Singapore. It is not a far leap to say that having a society become increasingly prone to getting cancer will naturally deter and expel them from the idea of childbearing. This consequence is more so impactful and detrimental to an aging society like Singapore’s. Although we are limited by the resources at hand and time duration, our group believe that this aspect of the impacts of microplastics can very well be investigated by the ACIA in the future.</a:t>
            </a:r>
            <a:endParaRPr/>
          </a:p>
          <a:p>
            <a:pPr marL="0" lvl="0" indent="0" algn="l" rtl="0">
              <a:spcBef>
                <a:spcPts val="0"/>
              </a:spcBef>
              <a:spcAft>
                <a:spcPts val="0"/>
              </a:spcAft>
              <a:buNone/>
            </a:pPr>
            <a:endParaRPr/>
          </a:p>
          <a:p>
            <a:pPr marL="0" lvl="0" indent="0" algn="l" rtl="0">
              <a:spcBef>
                <a:spcPts val="0"/>
              </a:spcBef>
              <a:spcAft>
                <a:spcPts val="0"/>
              </a:spcAft>
              <a:buNone/>
            </a:pPr>
            <a:r>
              <a:rPr lang="en"/>
              <a:t>Our call to action for ACIA would be to conduct more extensive primary research. We were limited by the secondary research available on microplastics and separate research studies, such as alcohol consumption, and cigarettes use. </a:t>
            </a:r>
            <a:r>
              <a:rPr lang="en">
                <a:solidFill>
                  <a:srgbClr val="222222"/>
                </a:solidFill>
              </a:rPr>
              <a:t>However, we believe ACIA will have the resources to engage researchers to conduct primary research as the researcher will be fully involved in the data collection process and the collected data will have its authenticity, specific nature and up to date. Likewise, due to the limited information on the time lag of each of the predictors, we believe that the result could be slightly deviated from the expected result. Thus, a follow up on consumers through a time period is critical in analysing the amount of microplastic present in them and comparing that with the individual’s various health indicators. ACIA can then commence the analytics process with better data, and can even venture on to explore the impact of microplastics on other indicators of human health, such as other cancers, fertility and child development. </a:t>
            </a:r>
            <a:endParaRPr>
              <a:solidFill>
                <a:srgbClr val="222222"/>
              </a:solidFill>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122e2498158_3_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122e2498158_3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120d7f6522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120d7f6522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we would be going on to talk about how microplastics can cause breast cancer. </a:t>
            </a:r>
            <a:endParaRPr/>
          </a:p>
          <a:p>
            <a:pPr marL="0" lvl="0" indent="0" algn="l" rtl="0">
              <a:spcBef>
                <a:spcPts val="0"/>
              </a:spcBef>
              <a:spcAft>
                <a:spcPts val="0"/>
              </a:spcAft>
              <a:buNone/>
            </a:pPr>
            <a:endParaRPr/>
          </a:p>
          <a:p>
            <a:pPr marL="0" lvl="0" indent="0" algn="l" rtl="0">
              <a:spcBef>
                <a:spcPts val="0"/>
              </a:spcBef>
              <a:spcAft>
                <a:spcPts val="0"/>
              </a:spcAft>
              <a:buNone/>
            </a:pPr>
            <a:r>
              <a:rPr lang="en"/>
              <a:t>Microplastics could cause oxidative stress by releasing oxidising chemicals (such as metals) adsorbed to their surface and reactive oxygen radicals. Oxidative stress can damage cells, proteins and DNA, which contributes to ageing. </a:t>
            </a:r>
            <a:endParaRPr/>
          </a:p>
          <a:p>
            <a:pPr marL="0" lvl="0" indent="0" algn="l" rtl="0">
              <a:spcBef>
                <a:spcPts val="0"/>
              </a:spcBef>
              <a:spcAft>
                <a:spcPts val="0"/>
              </a:spcAft>
              <a:buNone/>
            </a:pPr>
            <a:endParaRPr/>
          </a:p>
          <a:p>
            <a:pPr marL="0" lvl="0" indent="0" algn="l" rtl="0">
              <a:spcBef>
                <a:spcPts val="0"/>
              </a:spcBef>
              <a:spcAft>
                <a:spcPts val="0"/>
              </a:spcAft>
              <a:buNone/>
            </a:pPr>
            <a:r>
              <a:rPr lang="en"/>
              <a:t>As repeated cell death ensues, more cell division has to occur, and hence increasing the risk of dna mutation and cancer. </a:t>
            </a:r>
            <a:endParaRPr/>
          </a:p>
          <a:p>
            <a:pPr marL="0" lvl="0" indent="0" algn="l" rtl="0">
              <a:spcBef>
                <a:spcPts val="0"/>
              </a:spcBef>
              <a:spcAft>
                <a:spcPts val="0"/>
              </a:spcAft>
              <a:buNone/>
            </a:pPr>
            <a:endParaRPr/>
          </a:p>
          <a:p>
            <a:pPr marL="0" lvl="0" indent="0" algn="l" rtl="0">
              <a:spcBef>
                <a:spcPts val="0"/>
              </a:spcBef>
              <a:spcAft>
                <a:spcPts val="0"/>
              </a:spcAft>
              <a:buNone/>
            </a:pPr>
            <a:r>
              <a:rPr lang="en"/>
              <a:t>Microplastics also often contain a mixture of EDCs, which are endocrine disrupting chemicals. How EDCs work is by being shaped like the natural hormones, and attaching to the hormone receptor, and hence either blocking the natural hormone from being able to latch on to the receptor, or triggering the hormone receptor when it is not supposed to. Recent science has found that EDCs are associated with various diseases and conditions, such as hormonal cancers such as breast cancer, as the EDCs will induce adverse effects in the normal mammary development.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713225" y="1374450"/>
            <a:ext cx="4526400" cy="17199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713225" y="3094350"/>
            <a:ext cx="4526400" cy="42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Montserrat"/>
              <a:buNone/>
              <a:defRPr sz="1800">
                <a:latin typeface="Molengo"/>
                <a:ea typeface="Molengo"/>
                <a:cs typeface="Molengo"/>
                <a:sym typeface="Molengo"/>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p:nvPr/>
        </p:nvSpPr>
        <p:spPr>
          <a:xfrm>
            <a:off x="713225" y="175450"/>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4"/>
          <p:cNvSpPr/>
          <p:nvPr/>
        </p:nvSpPr>
        <p:spPr>
          <a:xfrm>
            <a:off x="1006425" y="350600"/>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59" name="Google Shape;59;p14"/>
          <p:cNvSpPr/>
          <p:nvPr/>
        </p:nvSpPr>
        <p:spPr>
          <a:xfrm>
            <a:off x="2591300" y="458300"/>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4"/>
          <p:cNvSpPr/>
          <p:nvPr/>
        </p:nvSpPr>
        <p:spPr>
          <a:xfrm>
            <a:off x="4225850" y="412250"/>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61" name="Google Shape;61;p14"/>
          <p:cNvSpPr/>
          <p:nvPr/>
        </p:nvSpPr>
        <p:spPr>
          <a:xfrm>
            <a:off x="6003300" y="112750"/>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62" name="Google Shape;62;p14"/>
          <p:cNvSpPr/>
          <p:nvPr/>
        </p:nvSpPr>
        <p:spPr>
          <a:xfrm>
            <a:off x="7792350" y="269300"/>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63" name="Google Shape;63;p14"/>
          <p:cNvSpPr/>
          <p:nvPr/>
        </p:nvSpPr>
        <p:spPr>
          <a:xfrm>
            <a:off x="7275125" y="158800"/>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4"/>
          <p:cNvSpPr/>
          <p:nvPr/>
        </p:nvSpPr>
        <p:spPr>
          <a:xfrm flipH="1">
            <a:off x="8333875" y="4493500"/>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p:cNvSpPr/>
          <p:nvPr/>
        </p:nvSpPr>
        <p:spPr>
          <a:xfrm flipH="1">
            <a:off x="7948575" y="4668650"/>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66" name="Google Shape;66;p14"/>
          <p:cNvSpPr/>
          <p:nvPr/>
        </p:nvSpPr>
        <p:spPr>
          <a:xfrm flipH="1">
            <a:off x="6455800" y="4776350"/>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4"/>
          <p:cNvSpPr/>
          <p:nvPr/>
        </p:nvSpPr>
        <p:spPr>
          <a:xfrm flipH="1">
            <a:off x="4089475" y="4902650"/>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4"/>
          <p:cNvSpPr/>
          <p:nvPr/>
        </p:nvSpPr>
        <p:spPr>
          <a:xfrm flipH="1">
            <a:off x="4729150" y="4730300"/>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69" name="Google Shape;69;p14"/>
          <p:cNvSpPr/>
          <p:nvPr/>
        </p:nvSpPr>
        <p:spPr>
          <a:xfrm flipH="1">
            <a:off x="2951700" y="4430800"/>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70" name="Google Shape;70;p14"/>
          <p:cNvSpPr/>
          <p:nvPr/>
        </p:nvSpPr>
        <p:spPr>
          <a:xfrm flipH="1">
            <a:off x="1162650" y="4587350"/>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71" name="Google Shape;71;p14"/>
          <p:cNvSpPr/>
          <p:nvPr/>
        </p:nvSpPr>
        <p:spPr>
          <a:xfrm flipH="1">
            <a:off x="1771975" y="4476850"/>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713369" y="2249438"/>
            <a:ext cx="5078400" cy="1331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5" name="Google Shape;75;p15"/>
          <p:cNvSpPr txBox="1">
            <a:spLocks noGrp="1"/>
          </p:cNvSpPr>
          <p:nvPr>
            <p:ph type="subTitle" idx="1"/>
          </p:nvPr>
        </p:nvSpPr>
        <p:spPr>
          <a:xfrm>
            <a:off x="713375" y="3744325"/>
            <a:ext cx="3858600" cy="50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1600">
                <a:solidFill>
                  <a:schemeClr val="dk1"/>
                </a:solidFill>
                <a:latin typeface="Molengo"/>
                <a:ea typeface="Molengo"/>
                <a:cs typeface="Molengo"/>
                <a:sym typeface="Molengo"/>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6" name="Google Shape;76;p15"/>
          <p:cNvSpPr txBox="1">
            <a:spLocks noGrp="1"/>
          </p:cNvSpPr>
          <p:nvPr>
            <p:ph type="title" idx="2" hasCustomPrompt="1"/>
          </p:nvPr>
        </p:nvSpPr>
        <p:spPr>
          <a:xfrm>
            <a:off x="713225" y="539500"/>
            <a:ext cx="2033100" cy="139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0000" b="1">
                <a:solidFill>
                  <a:schemeClr val="accent6"/>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7" name="Google Shape;77;p15"/>
          <p:cNvSpPr/>
          <p:nvPr/>
        </p:nvSpPr>
        <p:spPr>
          <a:xfrm rot="10800000" flipH="1">
            <a:off x="713237" y="383548"/>
            <a:ext cx="2236725" cy="1702125"/>
          </a:xfrm>
          <a:custGeom>
            <a:avLst/>
            <a:gdLst/>
            <a:ahLst/>
            <a:cxnLst/>
            <a:rect l="l" t="t" r="r" b="b"/>
            <a:pathLst>
              <a:path w="89469" h="68085" extrusionOk="0">
                <a:moveTo>
                  <a:pt x="31121" y="2386"/>
                </a:moveTo>
                <a:cubicBezTo>
                  <a:pt x="21629" y="4758"/>
                  <a:pt x="8745" y="3654"/>
                  <a:pt x="3319" y="11796"/>
                </a:cubicBezTo>
                <a:cubicBezTo>
                  <a:pt x="-3188" y="21560"/>
                  <a:pt x="1068" y="36374"/>
                  <a:pt x="6313" y="46870"/>
                </a:cubicBezTo>
                <a:cubicBezTo>
                  <a:pt x="9829" y="53907"/>
                  <a:pt x="15859" y="60962"/>
                  <a:pt x="23422" y="63124"/>
                </a:cubicBezTo>
                <a:cubicBezTo>
                  <a:pt x="28115" y="64466"/>
                  <a:pt x="33150" y="64034"/>
                  <a:pt x="37965" y="64835"/>
                </a:cubicBezTo>
                <a:cubicBezTo>
                  <a:pt x="47252" y="66380"/>
                  <a:pt x="58123" y="70534"/>
                  <a:pt x="66196" y="65690"/>
                </a:cubicBezTo>
                <a:cubicBezTo>
                  <a:pt x="79329" y="57809"/>
                  <a:pt x="93285" y="40012"/>
                  <a:pt x="88438" y="25483"/>
                </a:cubicBezTo>
                <a:cubicBezTo>
                  <a:pt x="83105" y="9495"/>
                  <a:pt x="61235" y="675"/>
                  <a:pt x="44381" y="675"/>
                </a:cubicBezTo>
                <a:cubicBezTo>
                  <a:pt x="39924" y="675"/>
                  <a:pt x="33114" y="-1600"/>
                  <a:pt x="31121" y="2386"/>
                </a:cubicBezTo>
              </a:path>
            </a:pathLst>
          </a:custGeom>
          <a:noFill/>
          <a:ln w="19050" cap="flat" cmpd="sng">
            <a:solidFill>
              <a:schemeClr val="accent5"/>
            </a:solidFill>
            <a:prstDash val="dot"/>
            <a:round/>
            <a:headEnd type="none" w="med" len="med"/>
            <a:tailEnd type="none" w="med" len="med"/>
          </a:ln>
        </p:spPr>
      </p:sp>
      <p:sp>
        <p:nvSpPr>
          <p:cNvPr id="78" name="Google Shape;78;p15"/>
          <p:cNvSpPr/>
          <p:nvPr/>
        </p:nvSpPr>
        <p:spPr>
          <a:xfrm rot="5400000" flipH="1">
            <a:off x="4938447" y="600172"/>
            <a:ext cx="5409126" cy="3797280"/>
          </a:xfrm>
          <a:prstGeom prst="flowChartDocument">
            <a:avLst/>
          </a:prstGeom>
          <a:noFill/>
          <a:ln w="19050" cap="flat" cmpd="sng">
            <a:solidFill>
              <a:schemeClr val="accent5"/>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7845775" y="723325"/>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80" name="Google Shape;80;p15"/>
          <p:cNvSpPr/>
          <p:nvPr/>
        </p:nvSpPr>
        <p:spPr>
          <a:xfrm>
            <a:off x="6407950" y="4461275"/>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6504850" y="2612175"/>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7137200" y="4643900"/>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83" name="Google Shape;83;p15"/>
          <p:cNvSpPr/>
          <p:nvPr/>
        </p:nvSpPr>
        <p:spPr>
          <a:xfrm>
            <a:off x="8091350" y="4514075"/>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84" name="Google Shape;84;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5"/>
        <p:cNvGrpSpPr/>
        <p:nvPr/>
      </p:nvGrpSpPr>
      <p:grpSpPr>
        <a:xfrm>
          <a:off x="0" y="0"/>
          <a:ext cx="0" cy="0"/>
          <a:chOff x="0" y="0"/>
          <a:chExt cx="0" cy="0"/>
        </a:xfrm>
      </p:grpSpPr>
      <p:sp>
        <p:nvSpPr>
          <p:cNvPr id="86" name="Google Shape;86;p16"/>
          <p:cNvSpPr/>
          <p:nvPr/>
        </p:nvSpPr>
        <p:spPr>
          <a:xfrm>
            <a:off x="-44650" y="-29575"/>
            <a:ext cx="9280800" cy="52143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87" name="Google Shape;87;p16"/>
          <p:cNvSpPr txBox="1">
            <a:spLocks noGrp="1"/>
          </p:cNvSpPr>
          <p:nvPr>
            <p:ph type="title"/>
          </p:nvPr>
        </p:nvSpPr>
        <p:spPr>
          <a:xfrm>
            <a:off x="713225" y="539500"/>
            <a:ext cx="7717500" cy="5595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2"/>
              </a:buClr>
              <a:buSzPts val="30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8" name="Google Shape;88;p16"/>
          <p:cNvSpPr txBox="1">
            <a:spLocks noGrp="1"/>
          </p:cNvSpPr>
          <p:nvPr>
            <p:ph type="body" idx="1"/>
          </p:nvPr>
        </p:nvSpPr>
        <p:spPr>
          <a:xfrm>
            <a:off x="713225" y="1230743"/>
            <a:ext cx="7717500" cy="3338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Molengo"/>
              <a:buAutoNum type="arabicPeriod"/>
              <a:defRPr sz="1200">
                <a:latin typeface="Molengo"/>
                <a:ea typeface="Molengo"/>
                <a:cs typeface="Molengo"/>
                <a:sym typeface="Molengo"/>
              </a:defRPr>
            </a:lvl1pPr>
            <a:lvl2pPr marL="914400" lvl="1" indent="-317500" rtl="0">
              <a:spcBef>
                <a:spcPts val="0"/>
              </a:spcBef>
              <a:spcAft>
                <a:spcPts val="0"/>
              </a:spcAft>
              <a:buSzPts val="1400"/>
              <a:buFont typeface="Molengo"/>
              <a:buAutoNum type="alphaLcPeriod"/>
              <a:defRPr>
                <a:latin typeface="Molengo"/>
                <a:ea typeface="Molengo"/>
                <a:cs typeface="Molengo"/>
                <a:sym typeface="Molengo"/>
              </a:defRPr>
            </a:lvl2pPr>
            <a:lvl3pPr marL="1371600" lvl="2" indent="-317500" rtl="0">
              <a:spcBef>
                <a:spcPts val="0"/>
              </a:spcBef>
              <a:spcAft>
                <a:spcPts val="0"/>
              </a:spcAft>
              <a:buSzPts val="1400"/>
              <a:buFont typeface="Molengo"/>
              <a:buAutoNum type="romanLcPeriod"/>
              <a:defRPr>
                <a:latin typeface="Molengo"/>
                <a:ea typeface="Molengo"/>
                <a:cs typeface="Molengo"/>
                <a:sym typeface="Molengo"/>
              </a:defRPr>
            </a:lvl3pPr>
            <a:lvl4pPr marL="1828800" lvl="3" indent="-317500" rtl="0">
              <a:spcBef>
                <a:spcPts val="0"/>
              </a:spcBef>
              <a:spcAft>
                <a:spcPts val="0"/>
              </a:spcAft>
              <a:buSzPts val="1400"/>
              <a:buFont typeface="Molengo"/>
              <a:buAutoNum type="arabicPeriod"/>
              <a:defRPr>
                <a:latin typeface="Molengo"/>
                <a:ea typeface="Molengo"/>
                <a:cs typeface="Molengo"/>
                <a:sym typeface="Molengo"/>
              </a:defRPr>
            </a:lvl4pPr>
            <a:lvl5pPr marL="2286000" lvl="4" indent="-317500" rtl="0">
              <a:spcBef>
                <a:spcPts val="0"/>
              </a:spcBef>
              <a:spcAft>
                <a:spcPts val="0"/>
              </a:spcAft>
              <a:buSzPts val="1400"/>
              <a:buFont typeface="Molengo"/>
              <a:buAutoNum type="alphaLcPeriod"/>
              <a:defRPr>
                <a:latin typeface="Molengo"/>
                <a:ea typeface="Molengo"/>
                <a:cs typeface="Molengo"/>
                <a:sym typeface="Molengo"/>
              </a:defRPr>
            </a:lvl5pPr>
            <a:lvl6pPr marL="2743200" lvl="5" indent="-317500" rtl="0">
              <a:spcBef>
                <a:spcPts val="0"/>
              </a:spcBef>
              <a:spcAft>
                <a:spcPts val="0"/>
              </a:spcAft>
              <a:buSzPts val="1400"/>
              <a:buFont typeface="Molengo"/>
              <a:buAutoNum type="romanLcPeriod"/>
              <a:defRPr>
                <a:latin typeface="Molengo"/>
                <a:ea typeface="Molengo"/>
                <a:cs typeface="Molengo"/>
                <a:sym typeface="Molengo"/>
              </a:defRPr>
            </a:lvl6pPr>
            <a:lvl7pPr marL="3200400" lvl="6" indent="-317500" rtl="0">
              <a:spcBef>
                <a:spcPts val="0"/>
              </a:spcBef>
              <a:spcAft>
                <a:spcPts val="0"/>
              </a:spcAft>
              <a:buSzPts val="1400"/>
              <a:buFont typeface="Molengo"/>
              <a:buAutoNum type="arabicPeriod"/>
              <a:defRPr>
                <a:latin typeface="Molengo"/>
                <a:ea typeface="Molengo"/>
                <a:cs typeface="Molengo"/>
                <a:sym typeface="Molengo"/>
              </a:defRPr>
            </a:lvl7pPr>
            <a:lvl8pPr marL="3657600" lvl="7" indent="-317500" rtl="0">
              <a:spcBef>
                <a:spcPts val="0"/>
              </a:spcBef>
              <a:spcAft>
                <a:spcPts val="0"/>
              </a:spcAft>
              <a:buSzPts val="1400"/>
              <a:buFont typeface="Molengo"/>
              <a:buAutoNum type="alphaLcPeriod"/>
              <a:defRPr>
                <a:latin typeface="Molengo"/>
                <a:ea typeface="Molengo"/>
                <a:cs typeface="Molengo"/>
                <a:sym typeface="Molengo"/>
              </a:defRPr>
            </a:lvl8pPr>
            <a:lvl9pPr marL="4114800" lvl="8" indent="-317500" rtl="0">
              <a:spcBef>
                <a:spcPts val="0"/>
              </a:spcBef>
              <a:spcAft>
                <a:spcPts val="0"/>
              </a:spcAft>
              <a:buSzPts val="1400"/>
              <a:buFont typeface="Molengo"/>
              <a:buAutoNum type="romanLcPeriod"/>
              <a:defRPr>
                <a:latin typeface="Molengo"/>
                <a:ea typeface="Molengo"/>
                <a:cs typeface="Molengo"/>
                <a:sym typeface="Molengo"/>
              </a:defRPr>
            </a:lvl9pPr>
          </a:lstStyle>
          <a:p>
            <a:endParaRPr/>
          </a:p>
        </p:txBody>
      </p:sp>
      <p:sp>
        <p:nvSpPr>
          <p:cNvPr id="89" name="Google Shape;89;p16"/>
          <p:cNvSpPr/>
          <p:nvPr/>
        </p:nvSpPr>
        <p:spPr>
          <a:xfrm rot="-5400000">
            <a:off x="235550" y="4662300"/>
            <a:ext cx="96900" cy="96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90" name="Google Shape;90;p16"/>
          <p:cNvSpPr/>
          <p:nvPr/>
        </p:nvSpPr>
        <p:spPr>
          <a:xfrm rot="-5400000">
            <a:off x="364650" y="3742325"/>
            <a:ext cx="189000" cy="189000"/>
          </a:xfrm>
          <a:prstGeom prst="mathMultiply">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91" name="Google Shape;91;p16"/>
          <p:cNvSpPr/>
          <p:nvPr/>
        </p:nvSpPr>
        <p:spPr>
          <a:xfrm rot="-5400000">
            <a:off x="332450" y="2121225"/>
            <a:ext cx="96900" cy="96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92" name="Google Shape;92;p16"/>
          <p:cNvSpPr/>
          <p:nvPr/>
        </p:nvSpPr>
        <p:spPr>
          <a:xfrm rot="-5400000">
            <a:off x="410700" y="321650"/>
            <a:ext cx="96900" cy="96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93" name="Google Shape;93;p16"/>
          <p:cNvSpPr/>
          <p:nvPr/>
        </p:nvSpPr>
        <p:spPr>
          <a:xfrm rot="-5400000">
            <a:off x="235550" y="1153825"/>
            <a:ext cx="189000" cy="189000"/>
          </a:xfrm>
          <a:prstGeom prst="mathMultiply">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94" name="Google Shape;94;p16"/>
          <p:cNvSpPr/>
          <p:nvPr/>
        </p:nvSpPr>
        <p:spPr>
          <a:xfrm rot="5400000" flipH="1">
            <a:off x="8597800" y="4560125"/>
            <a:ext cx="96900" cy="96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95" name="Google Shape;95;p16"/>
          <p:cNvSpPr/>
          <p:nvPr/>
        </p:nvSpPr>
        <p:spPr>
          <a:xfrm rot="5400000" flipH="1">
            <a:off x="8829575" y="3107700"/>
            <a:ext cx="96900" cy="96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96" name="Google Shape;96;p16"/>
          <p:cNvSpPr/>
          <p:nvPr/>
        </p:nvSpPr>
        <p:spPr>
          <a:xfrm rot="5400000" flipH="1">
            <a:off x="8597800" y="2354900"/>
            <a:ext cx="189000" cy="189000"/>
          </a:xfrm>
          <a:prstGeom prst="mathMultiply">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97" name="Google Shape;97;p16"/>
          <p:cNvSpPr/>
          <p:nvPr/>
        </p:nvSpPr>
        <p:spPr>
          <a:xfrm rot="5400000" flipH="1">
            <a:off x="8597800" y="350500"/>
            <a:ext cx="189000" cy="189000"/>
          </a:xfrm>
          <a:prstGeom prst="mathMultiply">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98" name="Google Shape;98;p16"/>
          <p:cNvSpPr/>
          <p:nvPr/>
        </p:nvSpPr>
        <p:spPr>
          <a:xfrm rot="5400000" flipH="1">
            <a:off x="8786800" y="1199875"/>
            <a:ext cx="96900" cy="96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99" name="Google Shape;99;p16"/>
          <p:cNvSpPr/>
          <p:nvPr/>
        </p:nvSpPr>
        <p:spPr>
          <a:xfrm rot="5400000" flipH="1">
            <a:off x="8336275" y="3742325"/>
            <a:ext cx="189000" cy="189000"/>
          </a:xfrm>
          <a:prstGeom prst="mathMultiply">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00" name="Google Shape;100;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1"/>
        <p:cNvGrpSpPr/>
        <p:nvPr/>
      </p:nvGrpSpPr>
      <p:grpSpPr>
        <a:xfrm>
          <a:off x="0" y="0"/>
          <a:ext cx="0" cy="0"/>
          <a:chOff x="0" y="0"/>
          <a:chExt cx="0" cy="0"/>
        </a:xfrm>
      </p:grpSpPr>
      <p:sp>
        <p:nvSpPr>
          <p:cNvPr id="102" name="Google Shape;102;p17"/>
          <p:cNvSpPr txBox="1">
            <a:spLocks noGrp="1"/>
          </p:cNvSpPr>
          <p:nvPr>
            <p:ph type="title"/>
          </p:nvPr>
        </p:nvSpPr>
        <p:spPr>
          <a:xfrm>
            <a:off x="713225" y="539500"/>
            <a:ext cx="7717500" cy="559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3" name="Google Shape;103;p17"/>
          <p:cNvSpPr txBox="1">
            <a:spLocks noGrp="1"/>
          </p:cNvSpPr>
          <p:nvPr>
            <p:ph type="body" idx="1"/>
          </p:nvPr>
        </p:nvSpPr>
        <p:spPr>
          <a:xfrm>
            <a:off x="1178550" y="3016913"/>
            <a:ext cx="2976000" cy="11961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04" name="Google Shape;104;p17"/>
          <p:cNvSpPr txBox="1">
            <a:spLocks noGrp="1"/>
          </p:cNvSpPr>
          <p:nvPr>
            <p:ph type="body" idx="2"/>
          </p:nvPr>
        </p:nvSpPr>
        <p:spPr>
          <a:xfrm>
            <a:off x="4989450" y="3016838"/>
            <a:ext cx="2976000" cy="11961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05" name="Google Shape;105;p17"/>
          <p:cNvSpPr txBox="1">
            <a:spLocks noGrp="1"/>
          </p:cNvSpPr>
          <p:nvPr>
            <p:ph type="title" idx="3"/>
          </p:nvPr>
        </p:nvSpPr>
        <p:spPr>
          <a:xfrm>
            <a:off x="1178554" y="2540113"/>
            <a:ext cx="2976000" cy="484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6" name="Google Shape;106;p17"/>
          <p:cNvSpPr txBox="1">
            <a:spLocks noGrp="1"/>
          </p:cNvSpPr>
          <p:nvPr>
            <p:ph type="title" idx="4"/>
          </p:nvPr>
        </p:nvSpPr>
        <p:spPr>
          <a:xfrm>
            <a:off x="4989454" y="2540138"/>
            <a:ext cx="2976000" cy="484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grpSp>
        <p:nvGrpSpPr>
          <p:cNvPr id="107" name="Google Shape;107;p17"/>
          <p:cNvGrpSpPr/>
          <p:nvPr/>
        </p:nvGrpSpPr>
        <p:grpSpPr>
          <a:xfrm>
            <a:off x="253688" y="179613"/>
            <a:ext cx="8418700" cy="837625"/>
            <a:chOff x="253688" y="179613"/>
            <a:chExt cx="8418700" cy="837625"/>
          </a:xfrm>
        </p:grpSpPr>
        <p:sp>
          <p:nvSpPr>
            <p:cNvPr id="108" name="Google Shape;108;p17"/>
            <p:cNvSpPr/>
            <p:nvPr/>
          </p:nvSpPr>
          <p:spPr>
            <a:xfrm flipH="1">
              <a:off x="253688" y="731350"/>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109" name="Google Shape;109;p17"/>
            <p:cNvSpPr/>
            <p:nvPr/>
          </p:nvSpPr>
          <p:spPr>
            <a:xfrm flipH="1">
              <a:off x="635838" y="226725"/>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110" name="Google Shape;110;p17"/>
            <p:cNvSpPr/>
            <p:nvPr/>
          </p:nvSpPr>
          <p:spPr>
            <a:xfrm flipH="1">
              <a:off x="1640813" y="253600"/>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7"/>
            <p:cNvSpPr/>
            <p:nvPr/>
          </p:nvSpPr>
          <p:spPr>
            <a:xfrm flipH="1">
              <a:off x="8319163" y="276513"/>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112" name="Google Shape;112;p17"/>
            <p:cNvSpPr/>
            <p:nvPr/>
          </p:nvSpPr>
          <p:spPr>
            <a:xfrm flipH="1">
              <a:off x="7343063" y="179613"/>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7"/>
            <p:cNvSpPr/>
            <p:nvPr/>
          </p:nvSpPr>
          <p:spPr>
            <a:xfrm flipH="1">
              <a:off x="8575488" y="920338"/>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 name="Google Shape;114;p17"/>
          <p:cNvSpPr/>
          <p:nvPr/>
        </p:nvSpPr>
        <p:spPr>
          <a:xfrm rot="10800000">
            <a:off x="5628138" y="4797138"/>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7"/>
          <p:cNvSpPr/>
          <p:nvPr/>
        </p:nvSpPr>
        <p:spPr>
          <a:xfrm rot="10800000">
            <a:off x="3755313" y="4749613"/>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7"/>
          <p:cNvSpPr/>
          <p:nvPr/>
        </p:nvSpPr>
        <p:spPr>
          <a:xfrm rot="10800000">
            <a:off x="4690038" y="4521988"/>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117" name="Google Shape;117;p17"/>
          <p:cNvSpPr/>
          <p:nvPr/>
        </p:nvSpPr>
        <p:spPr>
          <a:xfrm rot="10800000">
            <a:off x="1513213" y="4425525"/>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118" name="Google Shape;118;p17"/>
          <p:cNvSpPr/>
          <p:nvPr/>
        </p:nvSpPr>
        <p:spPr>
          <a:xfrm rot="10800000">
            <a:off x="635838" y="4641388"/>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119" name="Google Shape;119;p17"/>
          <p:cNvSpPr/>
          <p:nvPr/>
        </p:nvSpPr>
        <p:spPr>
          <a:xfrm rot="10800000">
            <a:off x="2681188" y="4471575"/>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p:nvPr/>
        </p:nvSpPr>
        <p:spPr>
          <a:xfrm rot="10800000">
            <a:off x="8430738" y="4659250"/>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121" name="Google Shape;121;p17"/>
          <p:cNvSpPr/>
          <p:nvPr/>
        </p:nvSpPr>
        <p:spPr>
          <a:xfrm rot="10800000">
            <a:off x="6627388" y="4425538"/>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122" name="Google Shape;122;p17"/>
          <p:cNvSpPr/>
          <p:nvPr/>
        </p:nvSpPr>
        <p:spPr>
          <a:xfrm rot="10800000">
            <a:off x="7343063" y="4780600"/>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4"/>
        <p:cNvGrpSpPr/>
        <p:nvPr/>
      </p:nvGrpSpPr>
      <p:grpSpPr>
        <a:xfrm>
          <a:off x="0" y="0"/>
          <a:ext cx="0" cy="0"/>
          <a:chOff x="0" y="0"/>
          <a:chExt cx="0" cy="0"/>
        </a:xfrm>
      </p:grpSpPr>
      <p:sp>
        <p:nvSpPr>
          <p:cNvPr id="125" name="Google Shape;125;p18"/>
          <p:cNvSpPr txBox="1">
            <a:spLocks noGrp="1"/>
          </p:cNvSpPr>
          <p:nvPr>
            <p:ph type="title"/>
          </p:nvPr>
        </p:nvSpPr>
        <p:spPr>
          <a:xfrm>
            <a:off x="713225" y="539500"/>
            <a:ext cx="7717500" cy="55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26" name="Google Shape;126;p18"/>
          <p:cNvGrpSpPr/>
          <p:nvPr/>
        </p:nvGrpSpPr>
        <p:grpSpPr>
          <a:xfrm>
            <a:off x="253688" y="179613"/>
            <a:ext cx="8418700" cy="837625"/>
            <a:chOff x="253688" y="179613"/>
            <a:chExt cx="8418700" cy="837625"/>
          </a:xfrm>
        </p:grpSpPr>
        <p:sp>
          <p:nvSpPr>
            <p:cNvPr id="127" name="Google Shape;127;p18"/>
            <p:cNvSpPr/>
            <p:nvPr/>
          </p:nvSpPr>
          <p:spPr>
            <a:xfrm flipH="1">
              <a:off x="253688" y="731350"/>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128" name="Google Shape;128;p18"/>
            <p:cNvSpPr/>
            <p:nvPr/>
          </p:nvSpPr>
          <p:spPr>
            <a:xfrm flipH="1">
              <a:off x="635838" y="226725"/>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129" name="Google Shape;129;p18"/>
            <p:cNvSpPr/>
            <p:nvPr/>
          </p:nvSpPr>
          <p:spPr>
            <a:xfrm flipH="1">
              <a:off x="1640813" y="253600"/>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8"/>
            <p:cNvSpPr/>
            <p:nvPr/>
          </p:nvSpPr>
          <p:spPr>
            <a:xfrm flipH="1">
              <a:off x="8319163" y="276513"/>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131" name="Google Shape;131;p18"/>
            <p:cNvSpPr/>
            <p:nvPr/>
          </p:nvSpPr>
          <p:spPr>
            <a:xfrm flipH="1">
              <a:off x="7343063" y="179613"/>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8"/>
            <p:cNvSpPr/>
            <p:nvPr/>
          </p:nvSpPr>
          <p:spPr>
            <a:xfrm flipH="1">
              <a:off x="8575488" y="920338"/>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133;p18"/>
          <p:cNvGrpSpPr/>
          <p:nvPr/>
        </p:nvGrpSpPr>
        <p:grpSpPr>
          <a:xfrm>
            <a:off x="635838" y="4425525"/>
            <a:ext cx="7983900" cy="468513"/>
            <a:chOff x="635838" y="4425525"/>
            <a:chExt cx="7983900" cy="468513"/>
          </a:xfrm>
        </p:grpSpPr>
        <p:sp>
          <p:nvSpPr>
            <p:cNvPr id="134" name="Google Shape;134;p18"/>
            <p:cNvSpPr/>
            <p:nvPr/>
          </p:nvSpPr>
          <p:spPr>
            <a:xfrm flipH="1">
              <a:off x="5628138" y="4425525"/>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8"/>
            <p:cNvSpPr/>
            <p:nvPr/>
          </p:nvSpPr>
          <p:spPr>
            <a:xfrm flipH="1">
              <a:off x="3755313" y="4473050"/>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8"/>
            <p:cNvSpPr/>
            <p:nvPr/>
          </p:nvSpPr>
          <p:spPr>
            <a:xfrm flipH="1">
              <a:off x="4690038" y="4608575"/>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137" name="Google Shape;137;p18"/>
            <p:cNvSpPr/>
            <p:nvPr/>
          </p:nvSpPr>
          <p:spPr>
            <a:xfrm flipH="1">
              <a:off x="1513213" y="4705038"/>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138" name="Google Shape;138;p18"/>
            <p:cNvSpPr/>
            <p:nvPr/>
          </p:nvSpPr>
          <p:spPr>
            <a:xfrm flipH="1">
              <a:off x="635838" y="4489175"/>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139" name="Google Shape;139;p18"/>
            <p:cNvSpPr/>
            <p:nvPr/>
          </p:nvSpPr>
          <p:spPr>
            <a:xfrm flipH="1">
              <a:off x="2681188" y="4751088"/>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8"/>
            <p:cNvSpPr/>
            <p:nvPr/>
          </p:nvSpPr>
          <p:spPr>
            <a:xfrm flipH="1">
              <a:off x="8430738" y="4471313"/>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141" name="Google Shape;141;p18"/>
            <p:cNvSpPr/>
            <p:nvPr/>
          </p:nvSpPr>
          <p:spPr>
            <a:xfrm flipH="1">
              <a:off x="6627388" y="4705025"/>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142" name="Google Shape;142;p18"/>
            <p:cNvSpPr/>
            <p:nvPr/>
          </p:nvSpPr>
          <p:spPr>
            <a:xfrm flipH="1">
              <a:off x="7343063" y="4442063"/>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44"/>
        <p:cNvGrpSpPr/>
        <p:nvPr/>
      </p:nvGrpSpPr>
      <p:grpSpPr>
        <a:xfrm>
          <a:off x="0" y="0"/>
          <a:ext cx="0" cy="0"/>
          <a:chOff x="0" y="0"/>
          <a:chExt cx="0" cy="0"/>
        </a:xfrm>
      </p:grpSpPr>
      <p:sp>
        <p:nvSpPr>
          <p:cNvPr id="145" name="Google Shape;145;p19"/>
          <p:cNvSpPr txBox="1">
            <a:spLocks noGrp="1"/>
          </p:cNvSpPr>
          <p:nvPr>
            <p:ph type="title"/>
          </p:nvPr>
        </p:nvSpPr>
        <p:spPr>
          <a:xfrm>
            <a:off x="713225" y="539488"/>
            <a:ext cx="38589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6" name="Google Shape;146;p19"/>
          <p:cNvSpPr txBox="1">
            <a:spLocks noGrp="1"/>
          </p:cNvSpPr>
          <p:nvPr>
            <p:ph type="body" idx="1"/>
          </p:nvPr>
        </p:nvSpPr>
        <p:spPr>
          <a:xfrm>
            <a:off x="713225" y="1428097"/>
            <a:ext cx="3858900" cy="2641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accent6"/>
              </a:buClr>
              <a:buSzPts val="1200"/>
              <a:buChar char="●"/>
              <a:defRPr/>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47" name="Google Shape;147;p19"/>
          <p:cNvSpPr/>
          <p:nvPr/>
        </p:nvSpPr>
        <p:spPr>
          <a:xfrm rot="5400000">
            <a:off x="4683003" y="550093"/>
            <a:ext cx="5349240" cy="4043304"/>
          </a:xfrm>
          <a:prstGeom prst="flowChartDocument">
            <a:avLst/>
          </a:prstGeom>
          <a:noFill/>
          <a:ln w="19050" cap="flat" cmpd="sng">
            <a:solidFill>
              <a:schemeClr val="accent5"/>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9"/>
          <p:cNvSpPr/>
          <p:nvPr/>
        </p:nvSpPr>
        <p:spPr>
          <a:xfrm>
            <a:off x="7161250" y="566800"/>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9"/>
          <p:cNvSpPr/>
          <p:nvPr/>
        </p:nvSpPr>
        <p:spPr>
          <a:xfrm>
            <a:off x="7845775" y="723325"/>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150" name="Google Shape;150;p19"/>
          <p:cNvSpPr/>
          <p:nvPr/>
        </p:nvSpPr>
        <p:spPr>
          <a:xfrm>
            <a:off x="8398650" y="3819000"/>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151" name="Google Shape;151;p19"/>
          <p:cNvSpPr/>
          <p:nvPr/>
        </p:nvSpPr>
        <p:spPr>
          <a:xfrm>
            <a:off x="5906025" y="1906400"/>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9"/>
          <p:cNvSpPr/>
          <p:nvPr/>
        </p:nvSpPr>
        <p:spPr>
          <a:xfrm>
            <a:off x="7702600" y="4415225"/>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153" name="Google Shape;153;p19"/>
          <p:cNvSpPr/>
          <p:nvPr/>
        </p:nvSpPr>
        <p:spPr>
          <a:xfrm>
            <a:off x="8301750" y="2700400"/>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9"/>
          <p:cNvSpPr/>
          <p:nvPr/>
        </p:nvSpPr>
        <p:spPr>
          <a:xfrm>
            <a:off x="5906025" y="1015300"/>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9"/>
          <p:cNvSpPr/>
          <p:nvPr/>
        </p:nvSpPr>
        <p:spPr>
          <a:xfrm>
            <a:off x="6218950" y="520750"/>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156" name="Google Shape;156;p19"/>
          <p:cNvSpPr/>
          <p:nvPr/>
        </p:nvSpPr>
        <p:spPr>
          <a:xfrm>
            <a:off x="8608125" y="1618325"/>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157" name="Google Shape;157;p19"/>
          <p:cNvSpPr/>
          <p:nvPr/>
        </p:nvSpPr>
        <p:spPr>
          <a:xfrm>
            <a:off x="6653900" y="4415225"/>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1242975" y="539500"/>
            <a:ext cx="6549300" cy="406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10000">
                <a:solidFill>
                  <a:schemeClr val="dk2"/>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61" name="Google Shape;161;p20"/>
          <p:cNvSpPr/>
          <p:nvPr/>
        </p:nvSpPr>
        <p:spPr>
          <a:xfrm>
            <a:off x="1322275" y="-645900"/>
            <a:ext cx="6435300" cy="6435300"/>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0"/>
          <p:cNvSpPr/>
          <p:nvPr/>
        </p:nvSpPr>
        <p:spPr>
          <a:xfrm>
            <a:off x="999725" y="2656800"/>
            <a:ext cx="96900" cy="969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0"/>
          <p:cNvSpPr/>
          <p:nvPr/>
        </p:nvSpPr>
        <p:spPr>
          <a:xfrm>
            <a:off x="2979025" y="341525"/>
            <a:ext cx="96900" cy="969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0"/>
          <p:cNvSpPr/>
          <p:nvPr/>
        </p:nvSpPr>
        <p:spPr>
          <a:xfrm>
            <a:off x="3618350" y="926875"/>
            <a:ext cx="96900" cy="969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0"/>
          <p:cNvSpPr/>
          <p:nvPr/>
        </p:nvSpPr>
        <p:spPr>
          <a:xfrm>
            <a:off x="5003825" y="737875"/>
            <a:ext cx="189000" cy="189000"/>
          </a:xfrm>
          <a:prstGeom prst="mathMultiply">
            <a:avLst>
              <a:gd name="adj1" fmla="val 2352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166" name="Google Shape;166;p20"/>
          <p:cNvSpPr/>
          <p:nvPr/>
        </p:nvSpPr>
        <p:spPr>
          <a:xfrm>
            <a:off x="6550525" y="829975"/>
            <a:ext cx="96900" cy="969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0"/>
          <p:cNvSpPr/>
          <p:nvPr/>
        </p:nvSpPr>
        <p:spPr>
          <a:xfrm flipH="1">
            <a:off x="6876875" y="3909450"/>
            <a:ext cx="96900" cy="969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0"/>
          <p:cNvSpPr/>
          <p:nvPr/>
        </p:nvSpPr>
        <p:spPr>
          <a:xfrm flipH="1">
            <a:off x="5003825" y="4197225"/>
            <a:ext cx="189000" cy="189000"/>
          </a:xfrm>
          <a:prstGeom prst="mathMultiply">
            <a:avLst>
              <a:gd name="adj1" fmla="val 2352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169" name="Google Shape;169;p20"/>
          <p:cNvSpPr/>
          <p:nvPr/>
        </p:nvSpPr>
        <p:spPr>
          <a:xfrm rot="-5400000">
            <a:off x="2184288" y="3909438"/>
            <a:ext cx="96900" cy="969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0"/>
          <p:cNvSpPr/>
          <p:nvPr/>
        </p:nvSpPr>
        <p:spPr>
          <a:xfrm rot="-5400000">
            <a:off x="3715238" y="4514063"/>
            <a:ext cx="189000" cy="189000"/>
          </a:xfrm>
          <a:prstGeom prst="mathMultiply">
            <a:avLst>
              <a:gd name="adj1" fmla="val 2352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171" name="Google Shape;171;p20"/>
          <p:cNvSpPr/>
          <p:nvPr/>
        </p:nvSpPr>
        <p:spPr>
          <a:xfrm rot="-5400000">
            <a:off x="2138238" y="2764638"/>
            <a:ext cx="189000" cy="189000"/>
          </a:xfrm>
          <a:prstGeom prst="mathMultiply">
            <a:avLst>
              <a:gd name="adj1" fmla="val 2352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172" name="Google Shape;172;p20"/>
          <p:cNvSpPr/>
          <p:nvPr/>
        </p:nvSpPr>
        <p:spPr>
          <a:xfrm rot="5826824">
            <a:off x="8016514" y="2764668"/>
            <a:ext cx="188955" cy="188955"/>
          </a:xfrm>
          <a:prstGeom prst="mathMultiply">
            <a:avLst>
              <a:gd name="adj1" fmla="val 2352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173" name="Google Shape;173;p20"/>
          <p:cNvSpPr/>
          <p:nvPr/>
        </p:nvSpPr>
        <p:spPr>
          <a:xfrm rot="5826183">
            <a:off x="7902886" y="1353880"/>
            <a:ext cx="97045" cy="97045"/>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0"/>
          <p:cNvSpPr/>
          <p:nvPr/>
        </p:nvSpPr>
        <p:spPr>
          <a:xfrm>
            <a:off x="6973775" y="2703775"/>
            <a:ext cx="189000" cy="189000"/>
          </a:xfrm>
          <a:prstGeom prst="mathMultiply">
            <a:avLst>
              <a:gd name="adj1" fmla="val 2352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175" name="Google Shape;175;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76"/>
        <p:cNvGrpSpPr/>
        <p:nvPr/>
      </p:nvGrpSpPr>
      <p:grpSpPr>
        <a:xfrm>
          <a:off x="0" y="0"/>
          <a:ext cx="0" cy="0"/>
          <a:chOff x="0" y="0"/>
          <a:chExt cx="0" cy="0"/>
        </a:xfrm>
      </p:grpSpPr>
      <p:sp>
        <p:nvSpPr>
          <p:cNvPr id="177" name="Google Shape;177;p21"/>
          <p:cNvSpPr txBox="1">
            <a:spLocks noGrp="1"/>
          </p:cNvSpPr>
          <p:nvPr>
            <p:ph type="title"/>
          </p:nvPr>
        </p:nvSpPr>
        <p:spPr>
          <a:xfrm>
            <a:off x="713225" y="1233175"/>
            <a:ext cx="35976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78" name="Google Shape;178;p21"/>
          <p:cNvSpPr txBox="1">
            <a:spLocks noGrp="1"/>
          </p:cNvSpPr>
          <p:nvPr>
            <p:ph type="subTitle" idx="1"/>
          </p:nvPr>
        </p:nvSpPr>
        <p:spPr>
          <a:xfrm>
            <a:off x="713225" y="2803075"/>
            <a:ext cx="35976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79" name="Google Shape;179;p21"/>
          <p:cNvSpPr txBox="1">
            <a:spLocks noGrp="1"/>
          </p:cNvSpPr>
          <p:nvPr>
            <p:ph type="body" idx="2"/>
          </p:nvPr>
        </p:nvSpPr>
        <p:spPr>
          <a:xfrm>
            <a:off x="4939500" y="724075"/>
            <a:ext cx="3491400" cy="36951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80" name="Google Shape;180;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2"/>
        </a:solidFill>
        <a:effectLst/>
      </p:bgPr>
    </p:bg>
    <p:spTree>
      <p:nvGrpSpPr>
        <p:cNvPr id="1" name="Shape 181"/>
        <p:cNvGrpSpPr/>
        <p:nvPr/>
      </p:nvGrpSpPr>
      <p:grpSpPr>
        <a:xfrm>
          <a:off x="0" y="0"/>
          <a:ext cx="0" cy="0"/>
          <a:chOff x="0" y="0"/>
          <a:chExt cx="0" cy="0"/>
        </a:xfrm>
      </p:grpSpPr>
      <p:sp>
        <p:nvSpPr>
          <p:cNvPr id="182" name="Google Shape;182;p22"/>
          <p:cNvSpPr txBox="1">
            <a:spLocks noGrp="1"/>
          </p:cNvSpPr>
          <p:nvPr>
            <p:ph type="body" idx="1"/>
          </p:nvPr>
        </p:nvSpPr>
        <p:spPr>
          <a:xfrm>
            <a:off x="5625675" y="539500"/>
            <a:ext cx="2858400" cy="1839300"/>
          </a:xfrm>
          <a:prstGeom prst="rect">
            <a:avLst/>
          </a:prstGeom>
        </p:spPr>
        <p:txBody>
          <a:bodyPr spcFirstLastPara="1" wrap="square" lIns="91425" tIns="91425" rIns="91425" bIns="91425" anchor="ctr" anchorCtr="0">
            <a:noAutofit/>
          </a:bodyPr>
          <a:lstStyle>
            <a:lvl1pPr marL="457200" lvl="0" indent="-228600" algn="ctr" rtl="0">
              <a:lnSpc>
                <a:spcPct val="100000"/>
              </a:lnSpc>
              <a:spcBef>
                <a:spcPts val="0"/>
              </a:spcBef>
              <a:spcAft>
                <a:spcPts val="0"/>
              </a:spcAft>
              <a:buSzPts val="1400"/>
              <a:buNone/>
              <a:defRPr sz="2400">
                <a:solidFill>
                  <a:schemeClr val="dk2"/>
                </a:solidFill>
                <a:latin typeface="Archivo Black"/>
                <a:ea typeface="Archivo Black"/>
                <a:cs typeface="Archivo Black"/>
                <a:sym typeface="Archivo Black"/>
              </a:defRPr>
            </a:lvl1pPr>
          </a:lstStyle>
          <a:p>
            <a:endParaRPr/>
          </a:p>
        </p:txBody>
      </p:sp>
      <p:sp>
        <p:nvSpPr>
          <p:cNvPr id="183" name="Google Shape;183;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dk2"/>
                </a:solidFill>
                <a:latin typeface="Archivo Black"/>
                <a:ea typeface="Archivo Black"/>
                <a:cs typeface="Archivo Black"/>
                <a:sym typeface="Archivo Black"/>
              </a:defRPr>
            </a:lvl1pPr>
            <a:lvl2pPr lvl="1" rtl="0">
              <a:buNone/>
              <a:defRPr>
                <a:solidFill>
                  <a:schemeClr val="dk2"/>
                </a:solidFill>
                <a:latin typeface="Archivo Black"/>
                <a:ea typeface="Archivo Black"/>
                <a:cs typeface="Archivo Black"/>
                <a:sym typeface="Archivo Black"/>
              </a:defRPr>
            </a:lvl2pPr>
            <a:lvl3pPr lvl="2" rtl="0">
              <a:buNone/>
              <a:defRPr>
                <a:solidFill>
                  <a:schemeClr val="dk2"/>
                </a:solidFill>
                <a:latin typeface="Archivo Black"/>
                <a:ea typeface="Archivo Black"/>
                <a:cs typeface="Archivo Black"/>
                <a:sym typeface="Archivo Black"/>
              </a:defRPr>
            </a:lvl3pPr>
            <a:lvl4pPr lvl="3" rtl="0">
              <a:buNone/>
              <a:defRPr>
                <a:solidFill>
                  <a:schemeClr val="dk2"/>
                </a:solidFill>
                <a:latin typeface="Archivo Black"/>
                <a:ea typeface="Archivo Black"/>
                <a:cs typeface="Archivo Black"/>
                <a:sym typeface="Archivo Black"/>
              </a:defRPr>
            </a:lvl4pPr>
            <a:lvl5pPr lvl="4" rtl="0">
              <a:buNone/>
              <a:defRPr>
                <a:solidFill>
                  <a:schemeClr val="dk2"/>
                </a:solidFill>
                <a:latin typeface="Archivo Black"/>
                <a:ea typeface="Archivo Black"/>
                <a:cs typeface="Archivo Black"/>
                <a:sym typeface="Archivo Black"/>
              </a:defRPr>
            </a:lvl5pPr>
            <a:lvl6pPr lvl="5" rtl="0">
              <a:buNone/>
              <a:defRPr>
                <a:solidFill>
                  <a:schemeClr val="dk2"/>
                </a:solidFill>
                <a:latin typeface="Archivo Black"/>
                <a:ea typeface="Archivo Black"/>
                <a:cs typeface="Archivo Black"/>
                <a:sym typeface="Archivo Black"/>
              </a:defRPr>
            </a:lvl6pPr>
            <a:lvl7pPr lvl="6" rtl="0">
              <a:buNone/>
              <a:defRPr>
                <a:solidFill>
                  <a:schemeClr val="dk2"/>
                </a:solidFill>
                <a:latin typeface="Archivo Black"/>
                <a:ea typeface="Archivo Black"/>
                <a:cs typeface="Archivo Black"/>
                <a:sym typeface="Archivo Black"/>
              </a:defRPr>
            </a:lvl7pPr>
            <a:lvl8pPr lvl="7" rtl="0">
              <a:buNone/>
              <a:defRPr>
                <a:solidFill>
                  <a:schemeClr val="dk2"/>
                </a:solidFill>
                <a:latin typeface="Archivo Black"/>
                <a:ea typeface="Archivo Black"/>
                <a:cs typeface="Archivo Black"/>
                <a:sym typeface="Archivo Black"/>
              </a:defRPr>
            </a:lvl8pPr>
            <a:lvl9pPr lvl="8" rtl="0">
              <a:buNone/>
              <a:defRPr>
                <a:solidFill>
                  <a:schemeClr val="dk2"/>
                </a:solidFill>
                <a:latin typeface="Archivo Black"/>
                <a:ea typeface="Archivo Black"/>
                <a:cs typeface="Archivo Black"/>
                <a:sym typeface="Archivo Black"/>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6"/>
        </a:solidFill>
        <a:effectLst/>
      </p:bgPr>
    </p:bg>
    <p:spTree>
      <p:nvGrpSpPr>
        <p:cNvPr id="1" name="Shape 184"/>
        <p:cNvGrpSpPr/>
        <p:nvPr/>
      </p:nvGrpSpPr>
      <p:grpSpPr>
        <a:xfrm>
          <a:off x="0" y="0"/>
          <a:ext cx="0" cy="0"/>
          <a:chOff x="0" y="0"/>
          <a:chExt cx="0" cy="0"/>
        </a:xfrm>
      </p:grpSpPr>
      <p:sp>
        <p:nvSpPr>
          <p:cNvPr id="185" name="Google Shape;185;p23"/>
          <p:cNvSpPr txBox="1">
            <a:spLocks noGrp="1"/>
          </p:cNvSpPr>
          <p:nvPr>
            <p:ph type="title" hasCustomPrompt="1"/>
          </p:nvPr>
        </p:nvSpPr>
        <p:spPr>
          <a:xfrm>
            <a:off x="713250" y="1170850"/>
            <a:ext cx="77175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solidFill>
                  <a:schemeClr val="dk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86" name="Google Shape;186;p23"/>
          <p:cNvSpPr txBox="1">
            <a:spLocks noGrp="1"/>
          </p:cNvSpPr>
          <p:nvPr>
            <p:ph type="body" idx="1"/>
          </p:nvPr>
        </p:nvSpPr>
        <p:spPr>
          <a:xfrm>
            <a:off x="713250" y="3134350"/>
            <a:ext cx="7717500" cy="4584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600">
                <a:solidFill>
                  <a:schemeClr val="dk2"/>
                </a:solidFill>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87" name="Google Shape;187;p23"/>
          <p:cNvSpPr/>
          <p:nvPr/>
        </p:nvSpPr>
        <p:spPr>
          <a:xfrm>
            <a:off x="1322275" y="39900"/>
            <a:ext cx="6435300" cy="6435300"/>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3"/>
          <p:cNvSpPr/>
          <p:nvPr/>
        </p:nvSpPr>
        <p:spPr>
          <a:xfrm flipH="1">
            <a:off x="253688" y="731350"/>
            <a:ext cx="189000" cy="189000"/>
          </a:xfrm>
          <a:prstGeom prst="mathMultiply">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189" name="Google Shape;189;p23"/>
          <p:cNvSpPr/>
          <p:nvPr/>
        </p:nvSpPr>
        <p:spPr>
          <a:xfrm flipH="1">
            <a:off x="635838" y="226725"/>
            <a:ext cx="189000" cy="189000"/>
          </a:xfrm>
          <a:prstGeom prst="mathMultiply">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190" name="Google Shape;190;p23"/>
          <p:cNvSpPr/>
          <p:nvPr/>
        </p:nvSpPr>
        <p:spPr>
          <a:xfrm flipH="1">
            <a:off x="1640813" y="253600"/>
            <a:ext cx="96900" cy="96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3"/>
          <p:cNvSpPr/>
          <p:nvPr/>
        </p:nvSpPr>
        <p:spPr>
          <a:xfrm rot="6120348" flipH="1">
            <a:off x="8184798" y="4582719"/>
            <a:ext cx="188933" cy="188933"/>
          </a:xfrm>
          <a:prstGeom prst="mathMultiply">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192" name="Google Shape;192;p23"/>
          <p:cNvSpPr/>
          <p:nvPr/>
        </p:nvSpPr>
        <p:spPr>
          <a:xfrm rot="6120467" flipH="1">
            <a:off x="7602625" y="4710850"/>
            <a:ext cx="96614" cy="96614"/>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3"/>
          <p:cNvSpPr/>
          <p:nvPr/>
        </p:nvSpPr>
        <p:spPr>
          <a:xfrm rot="6120467" flipH="1">
            <a:off x="8285721" y="3889881"/>
            <a:ext cx="96614" cy="96614"/>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2"/>
        </a:solidFill>
        <a:effectLst/>
      </p:bgPr>
    </p:bg>
    <p:spTree>
      <p:nvGrpSpPr>
        <p:cNvPr id="1" name="Shape 195"/>
        <p:cNvGrpSpPr/>
        <p:nvPr/>
      </p:nvGrpSpPr>
      <p:grpSpPr>
        <a:xfrm>
          <a:off x="0" y="0"/>
          <a:ext cx="0" cy="0"/>
          <a:chOff x="0" y="0"/>
          <a:chExt cx="0" cy="0"/>
        </a:xfrm>
      </p:grpSpPr>
      <p:sp>
        <p:nvSpPr>
          <p:cNvPr id="196" name="Google Shape;196;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97"/>
        <p:cNvGrpSpPr/>
        <p:nvPr/>
      </p:nvGrpSpPr>
      <p:grpSpPr>
        <a:xfrm>
          <a:off x="0" y="0"/>
          <a:ext cx="0" cy="0"/>
          <a:chOff x="0" y="0"/>
          <a:chExt cx="0" cy="0"/>
        </a:xfrm>
      </p:grpSpPr>
      <p:sp>
        <p:nvSpPr>
          <p:cNvPr id="198" name="Google Shape;198;p25"/>
          <p:cNvSpPr txBox="1">
            <a:spLocks noGrp="1"/>
          </p:cNvSpPr>
          <p:nvPr>
            <p:ph type="title"/>
          </p:nvPr>
        </p:nvSpPr>
        <p:spPr>
          <a:xfrm>
            <a:off x="1407424" y="1760825"/>
            <a:ext cx="29463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Font typeface="Prompt"/>
              <a:buNone/>
              <a:defRPr sz="2400">
                <a:latin typeface="Prompt"/>
                <a:ea typeface="Prompt"/>
                <a:cs typeface="Prompt"/>
                <a:sym typeface="Prompt"/>
              </a:defRPr>
            </a:lvl2pPr>
            <a:lvl3pPr lvl="2" rtl="0">
              <a:spcBef>
                <a:spcPts val="0"/>
              </a:spcBef>
              <a:spcAft>
                <a:spcPts val="0"/>
              </a:spcAft>
              <a:buSzPts val="2400"/>
              <a:buFont typeface="Prompt"/>
              <a:buNone/>
              <a:defRPr sz="2400">
                <a:latin typeface="Prompt"/>
                <a:ea typeface="Prompt"/>
                <a:cs typeface="Prompt"/>
                <a:sym typeface="Prompt"/>
              </a:defRPr>
            </a:lvl3pPr>
            <a:lvl4pPr lvl="3" rtl="0">
              <a:spcBef>
                <a:spcPts val="0"/>
              </a:spcBef>
              <a:spcAft>
                <a:spcPts val="0"/>
              </a:spcAft>
              <a:buSzPts val="2400"/>
              <a:buFont typeface="Prompt"/>
              <a:buNone/>
              <a:defRPr sz="2400">
                <a:latin typeface="Prompt"/>
                <a:ea typeface="Prompt"/>
                <a:cs typeface="Prompt"/>
                <a:sym typeface="Prompt"/>
              </a:defRPr>
            </a:lvl4pPr>
            <a:lvl5pPr lvl="4" rtl="0">
              <a:spcBef>
                <a:spcPts val="0"/>
              </a:spcBef>
              <a:spcAft>
                <a:spcPts val="0"/>
              </a:spcAft>
              <a:buSzPts val="2400"/>
              <a:buFont typeface="Prompt"/>
              <a:buNone/>
              <a:defRPr sz="2400">
                <a:latin typeface="Prompt"/>
                <a:ea typeface="Prompt"/>
                <a:cs typeface="Prompt"/>
                <a:sym typeface="Prompt"/>
              </a:defRPr>
            </a:lvl5pPr>
            <a:lvl6pPr lvl="5" rtl="0">
              <a:spcBef>
                <a:spcPts val="0"/>
              </a:spcBef>
              <a:spcAft>
                <a:spcPts val="0"/>
              </a:spcAft>
              <a:buSzPts val="2400"/>
              <a:buFont typeface="Prompt"/>
              <a:buNone/>
              <a:defRPr sz="2400">
                <a:latin typeface="Prompt"/>
                <a:ea typeface="Prompt"/>
                <a:cs typeface="Prompt"/>
                <a:sym typeface="Prompt"/>
              </a:defRPr>
            </a:lvl6pPr>
            <a:lvl7pPr lvl="6" rtl="0">
              <a:spcBef>
                <a:spcPts val="0"/>
              </a:spcBef>
              <a:spcAft>
                <a:spcPts val="0"/>
              </a:spcAft>
              <a:buSzPts val="2400"/>
              <a:buFont typeface="Prompt"/>
              <a:buNone/>
              <a:defRPr sz="2400">
                <a:latin typeface="Prompt"/>
                <a:ea typeface="Prompt"/>
                <a:cs typeface="Prompt"/>
                <a:sym typeface="Prompt"/>
              </a:defRPr>
            </a:lvl7pPr>
            <a:lvl8pPr lvl="7" rtl="0">
              <a:spcBef>
                <a:spcPts val="0"/>
              </a:spcBef>
              <a:spcAft>
                <a:spcPts val="0"/>
              </a:spcAft>
              <a:buSzPts val="2400"/>
              <a:buFont typeface="Prompt"/>
              <a:buNone/>
              <a:defRPr sz="2400">
                <a:latin typeface="Prompt"/>
                <a:ea typeface="Prompt"/>
                <a:cs typeface="Prompt"/>
                <a:sym typeface="Prompt"/>
              </a:defRPr>
            </a:lvl8pPr>
            <a:lvl9pPr lvl="8" rtl="0">
              <a:spcBef>
                <a:spcPts val="0"/>
              </a:spcBef>
              <a:spcAft>
                <a:spcPts val="0"/>
              </a:spcAft>
              <a:buSzPts val="2400"/>
              <a:buFont typeface="Prompt"/>
              <a:buNone/>
              <a:defRPr sz="2400">
                <a:latin typeface="Prompt"/>
                <a:ea typeface="Prompt"/>
                <a:cs typeface="Prompt"/>
                <a:sym typeface="Prompt"/>
              </a:defRPr>
            </a:lvl9pPr>
          </a:lstStyle>
          <a:p>
            <a:endParaRPr/>
          </a:p>
        </p:txBody>
      </p:sp>
      <p:sp>
        <p:nvSpPr>
          <p:cNvPr id="199" name="Google Shape;199;p25"/>
          <p:cNvSpPr txBox="1">
            <a:spLocks noGrp="1"/>
          </p:cNvSpPr>
          <p:nvPr>
            <p:ph type="title" idx="2" hasCustomPrompt="1"/>
          </p:nvPr>
        </p:nvSpPr>
        <p:spPr>
          <a:xfrm>
            <a:off x="757588" y="1760825"/>
            <a:ext cx="584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6"/>
                </a:solidFill>
              </a:defRPr>
            </a:lvl1pPr>
            <a:lvl2pPr lvl="1" rtl="0">
              <a:spcBef>
                <a:spcPts val="0"/>
              </a:spcBef>
              <a:spcAft>
                <a:spcPts val="0"/>
              </a:spcAft>
              <a:buSzPts val="3000"/>
              <a:buFont typeface="Prompt"/>
              <a:buNone/>
              <a:defRPr sz="3000">
                <a:latin typeface="Prompt"/>
                <a:ea typeface="Prompt"/>
                <a:cs typeface="Prompt"/>
                <a:sym typeface="Prompt"/>
              </a:defRPr>
            </a:lvl2pPr>
            <a:lvl3pPr lvl="2" rtl="0">
              <a:spcBef>
                <a:spcPts val="0"/>
              </a:spcBef>
              <a:spcAft>
                <a:spcPts val="0"/>
              </a:spcAft>
              <a:buSzPts val="3000"/>
              <a:buFont typeface="Prompt"/>
              <a:buNone/>
              <a:defRPr sz="3000">
                <a:latin typeface="Prompt"/>
                <a:ea typeface="Prompt"/>
                <a:cs typeface="Prompt"/>
                <a:sym typeface="Prompt"/>
              </a:defRPr>
            </a:lvl3pPr>
            <a:lvl4pPr lvl="3" rtl="0">
              <a:spcBef>
                <a:spcPts val="0"/>
              </a:spcBef>
              <a:spcAft>
                <a:spcPts val="0"/>
              </a:spcAft>
              <a:buSzPts val="3000"/>
              <a:buFont typeface="Prompt"/>
              <a:buNone/>
              <a:defRPr sz="3000">
                <a:latin typeface="Prompt"/>
                <a:ea typeface="Prompt"/>
                <a:cs typeface="Prompt"/>
                <a:sym typeface="Prompt"/>
              </a:defRPr>
            </a:lvl4pPr>
            <a:lvl5pPr lvl="4" rtl="0">
              <a:spcBef>
                <a:spcPts val="0"/>
              </a:spcBef>
              <a:spcAft>
                <a:spcPts val="0"/>
              </a:spcAft>
              <a:buSzPts val="3000"/>
              <a:buFont typeface="Prompt"/>
              <a:buNone/>
              <a:defRPr sz="3000">
                <a:latin typeface="Prompt"/>
                <a:ea typeface="Prompt"/>
                <a:cs typeface="Prompt"/>
                <a:sym typeface="Prompt"/>
              </a:defRPr>
            </a:lvl5pPr>
            <a:lvl6pPr lvl="5" rtl="0">
              <a:spcBef>
                <a:spcPts val="0"/>
              </a:spcBef>
              <a:spcAft>
                <a:spcPts val="0"/>
              </a:spcAft>
              <a:buSzPts val="3000"/>
              <a:buFont typeface="Prompt"/>
              <a:buNone/>
              <a:defRPr sz="3000">
                <a:latin typeface="Prompt"/>
                <a:ea typeface="Prompt"/>
                <a:cs typeface="Prompt"/>
                <a:sym typeface="Prompt"/>
              </a:defRPr>
            </a:lvl6pPr>
            <a:lvl7pPr lvl="6" rtl="0">
              <a:spcBef>
                <a:spcPts val="0"/>
              </a:spcBef>
              <a:spcAft>
                <a:spcPts val="0"/>
              </a:spcAft>
              <a:buSzPts val="3000"/>
              <a:buFont typeface="Prompt"/>
              <a:buNone/>
              <a:defRPr sz="3000">
                <a:latin typeface="Prompt"/>
                <a:ea typeface="Prompt"/>
                <a:cs typeface="Prompt"/>
                <a:sym typeface="Prompt"/>
              </a:defRPr>
            </a:lvl7pPr>
            <a:lvl8pPr lvl="7" rtl="0">
              <a:spcBef>
                <a:spcPts val="0"/>
              </a:spcBef>
              <a:spcAft>
                <a:spcPts val="0"/>
              </a:spcAft>
              <a:buSzPts val="3000"/>
              <a:buFont typeface="Prompt"/>
              <a:buNone/>
              <a:defRPr sz="3000">
                <a:latin typeface="Prompt"/>
                <a:ea typeface="Prompt"/>
                <a:cs typeface="Prompt"/>
                <a:sym typeface="Prompt"/>
              </a:defRPr>
            </a:lvl8pPr>
            <a:lvl9pPr lvl="8" rtl="0">
              <a:spcBef>
                <a:spcPts val="0"/>
              </a:spcBef>
              <a:spcAft>
                <a:spcPts val="0"/>
              </a:spcAft>
              <a:buSzPts val="3000"/>
              <a:buFont typeface="Prompt"/>
              <a:buNone/>
              <a:defRPr sz="3000">
                <a:latin typeface="Prompt"/>
                <a:ea typeface="Prompt"/>
                <a:cs typeface="Prompt"/>
                <a:sym typeface="Prompt"/>
              </a:defRPr>
            </a:lvl9pPr>
          </a:lstStyle>
          <a:p>
            <a:r>
              <a:t>xx%</a:t>
            </a:r>
          </a:p>
        </p:txBody>
      </p:sp>
      <p:sp>
        <p:nvSpPr>
          <p:cNvPr id="200" name="Google Shape;200;p25"/>
          <p:cNvSpPr txBox="1">
            <a:spLocks noGrp="1"/>
          </p:cNvSpPr>
          <p:nvPr>
            <p:ph type="subTitle" idx="1"/>
          </p:nvPr>
        </p:nvSpPr>
        <p:spPr>
          <a:xfrm>
            <a:off x="1407486" y="2271150"/>
            <a:ext cx="2946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1" name="Google Shape;201;p25"/>
          <p:cNvSpPr txBox="1">
            <a:spLocks noGrp="1"/>
          </p:cNvSpPr>
          <p:nvPr>
            <p:ph type="title" idx="3"/>
          </p:nvPr>
        </p:nvSpPr>
        <p:spPr>
          <a:xfrm>
            <a:off x="1407424" y="3079325"/>
            <a:ext cx="29463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Font typeface="Prompt"/>
              <a:buNone/>
              <a:defRPr sz="2400">
                <a:latin typeface="Prompt"/>
                <a:ea typeface="Prompt"/>
                <a:cs typeface="Prompt"/>
                <a:sym typeface="Prompt"/>
              </a:defRPr>
            </a:lvl2pPr>
            <a:lvl3pPr lvl="2" rtl="0">
              <a:spcBef>
                <a:spcPts val="0"/>
              </a:spcBef>
              <a:spcAft>
                <a:spcPts val="0"/>
              </a:spcAft>
              <a:buSzPts val="2400"/>
              <a:buFont typeface="Prompt"/>
              <a:buNone/>
              <a:defRPr sz="2400">
                <a:latin typeface="Prompt"/>
                <a:ea typeface="Prompt"/>
                <a:cs typeface="Prompt"/>
                <a:sym typeface="Prompt"/>
              </a:defRPr>
            </a:lvl3pPr>
            <a:lvl4pPr lvl="3" rtl="0">
              <a:spcBef>
                <a:spcPts val="0"/>
              </a:spcBef>
              <a:spcAft>
                <a:spcPts val="0"/>
              </a:spcAft>
              <a:buSzPts val="2400"/>
              <a:buFont typeface="Prompt"/>
              <a:buNone/>
              <a:defRPr sz="2400">
                <a:latin typeface="Prompt"/>
                <a:ea typeface="Prompt"/>
                <a:cs typeface="Prompt"/>
                <a:sym typeface="Prompt"/>
              </a:defRPr>
            </a:lvl4pPr>
            <a:lvl5pPr lvl="4" rtl="0">
              <a:spcBef>
                <a:spcPts val="0"/>
              </a:spcBef>
              <a:spcAft>
                <a:spcPts val="0"/>
              </a:spcAft>
              <a:buSzPts val="2400"/>
              <a:buFont typeface="Prompt"/>
              <a:buNone/>
              <a:defRPr sz="2400">
                <a:latin typeface="Prompt"/>
                <a:ea typeface="Prompt"/>
                <a:cs typeface="Prompt"/>
                <a:sym typeface="Prompt"/>
              </a:defRPr>
            </a:lvl5pPr>
            <a:lvl6pPr lvl="5" rtl="0">
              <a:spcBef>
                <a:spcPts val="0"/>
              </a:spcBef>
              <a:spcAft>
                <a:spcPts val="0"/>
              </a:spcAft>
              <a:buSzPts val="2400"/>
              <a:buFont typeface="Prompt"/>
              <a:buNone/>
              <a:defRPr sz="2400">
                <a:latin typeface="Prompt"/>
                <a:ea typeface="Prompt"/>
                <a:cs typeface="Prompt"/>
                <a:sym typeface="Prompt"/>
              </a:defRPr>
            </a:lvl6pPr>
            <a:lvl7pPr lvl="6" rtl="0">
              <a:spcBef>
                <a:spcPts val="0"/>
              </a:spcBef>
              <a:spcAft>
                <a:spcPts val="0"/>
              </a:spcAft>
              <a:buSzPts val="2400"/>
              <a:buFont typeface="Prompt"/>
              <a:buNone/>
              <a:defRPr sz="2400">
                <a:latin typeface="Prompt"/>
                <a:ea typeface="Prompt"/>
                <a:cs typeface="Prompt"/>
                <a:sym typeface="Prompt"/>
              </a:defRPr>
            </a:lvl7pPr>
            <a:lvl8pPr lvl="7" rtl="0">
              <a:spcBef>
                <a:spcPts val="0"/>
              </a:spcBef>
              <a:spcAft>
                <a:spcPts val="0"/>
              </a:spcAft>
              <a:buSzPts val="2400"/>
              <a:buFont typeface="Prompt"/>
              <a:buNone/>
              <a:defRPr sz="2400">
                <a:latin typeface="Prompt"/>
                <a:ea typeface="Prompt"/>
                <a:cs typeface="Prompt"/>
                <a:sym typeface="Prompt"/>
              </a:defRPr>
            </a:lvl8pPr>
            <a:lvl9pPr lvl="8" rtl="0">
              <a:spcBef>
                <a:spcPts val="0"/>
              </a:spcBef>
              <a:spcAft>
                <a:spcPts val="0"/>
              </a:spcAft>
              <a:buSzPts val="2400"/>
              <a:buFont typeface="Prompt"/>
              <a:buNone/>
              <a:defRPr sz="2400">
                <a:latin typeface="Prompt"/>
                <a:ea typeface="Prompt"/>
                <a:cs typeface="Prompt"/>
                <a:sym typeface="Prompt"/>
              </a:defRPr>
            </a:lvl9pPr>
          </a:lstStyle>
          <a:p>
            <a:endParaRPr/>
          </a:p>
        </p:txBody>
      </p:sp>
      <p:sp>
        <p:nvSpPr>
          <p:cNvPr id="202" name="Google Shape;202;p25"/>
          <p:cNvSpPr txBox="1">
            <a:spLocks noGrp="1"/>
          </p:cNvSpPr>
          <p:nvPr>
            <p:ph type="title" idx="4" hasCustomPrompt="1"/>
          </p:nvPr>
        </p:nvSpPr>
        <p:spPr>
          <a:xfrm>
            <a:off x="757588" y="3079325"/>
            <a:ext cx="584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6"/>
                </a:solidFill>
              </a:defRPr>
            </a:lvl1pPr>
            <a:lvl2pPr lvl="1" rtl="0">
              <a:spcBef>
                <a:spcPts val="0"/>
              </a:spcBef>
              <a:spcAft>
                <a:spcPts val="0"/>
              </a:spcAft>
              <a:buSzPts val="3000"/>
              <a:buFont typeface="Prompt"/>
              <a:buNone/>
              <a:defRPr sz="3000">
                <a:latin typeface="Prompt"/>
                <a:ea typeface="Prompt"/>
                <a:cs typeface="Prompt"/>
                <a:sym typeface="Prompt"/>
              </a:defRPr>
            </a:lvl2pPr>
            <a:lvl3pPr lvl="2" rtl="0">
              <a:spcBef>
                <a:spcPts val="0"/>
              </a:spcBef>
              <a:spcAft>
                <a:spcPts val="0"/>
              </a:spcAft>
              <a:buSzPts val="3000"/>
              <a:buFont typeface="Prompt"/>
              <a:buNone/>
              <a:defRPr sz="3000">
                <a:latin typeface="Prompt"/>
                <a:ea typeface="Prompt"/>
                <a:cs typeface="Prompt"/>
                <a:sym typeface="Prompt"/>
              </a:defRPr>
            </a:lvl3pPr>
            <a:lvl4pPr lvl="3" rtl="0">
              <a:spcBef>
                <a:spcPts val="0"/>
              </a:spcBef>
              <a:spcAft>
                <a:spcPts val="0"/>
              </a:spcAft>
              <a:buSzPts val="3000"/>
              <a:buFont typeface="Prompt"/>
              <a:buNone/>
              <a:defRPr sz="3000">
                <a:latin typeface="Prompt"/>
                <a:ea typeface="Prompt"/>
                <a:cs typeface="Prompt"/>
                <a:sym typeface="Prompt"/>
              </a:defRPr>
            </a:lvl4pPr>
            <a:lvl5pPr lvl="4" rtl="0">
              <a:spcBef>
                <a:spcPts val="0"/>
              </a:spcBef>
              <a:spcAft>
                <a:spcPts val="0"/>
              </a:spcAft>
              <a:buSzPts val="3000"/>
              <a:buFont typeface="Prompt"/>
              <a:buNone/>
              <a:defRPr sz="3000">
                <a:latin typeface="Prompt"/>
                <a:ea typeface="Prompt"/>
                <a:cs typeface="Prompt"/>
                <a:sym typeface="Prompt"/>
              </a:defRPr>
            </a:lvl5pPr>
            <a:lvl6pPr lvl="5" rtl="0">
              <a:spcBef>
                <a:spcPts val="0"/>
              </a:spcBef>
              <a:spcAft>
                <a:spcPts val="0"/>
              </a:spcAft>
              <a:buSzPts val="3000"/>
              <a:buFont typeface="Prompt"/>
              <a:buNone/>
              <a:defRPr sz="3000">
                <a:latin typeface="Prompt"/>
                <a:ea typeface="Prompt"/>
                <a:cs typeface="Prompt"/>
                <a:sym typeface="Prompt"/>
              </a:defRPr>
            </a:lvl6pPr>
            <a:lvl7pPr lvl="6" rtl="0">
              <a:spcBef>
                <a:spcPts val="0"/>
              </a:spcBef>
              <a:spcAft>
                <a:spcPts val="0"/>
              </a:spcAft>
              <a:buSzPts val="3000"/>
              <a:buFont typeface="Prompt"/>
              <a:buNone/>
              <a:defRPr sz="3000">
                <a:latin typeface="Prompt"/>
                <a:ea typeface="Prompt"/>
                <a:cs typeface="Prompt"/>
                <a:sym typeface="Prompt"/>
              </a:defRPr>
            </a:lvl7pPr>
            <a:lvl8pPr lvl="7" rtl="0">
              <a:spcBef>
                <a:spcPts val="0"/>
              </a:spcBef>
              <a:spcAft>
                <a:spcPts val="0"/>
              </a:spcAft>
              <a:buSzPts val="3000"/>
              <a:buFont typeface="Prompt"/>
              <a:buNone/>
              <a:defRPr sz="3000">
                <a:latin typeface="Prompt"/>
                <a:ea typeface="Prompt"/>
                <a:cs typeface="Prompt"/>
                <a:sym typeface="Prompt"/>
              </a:defRPr>
            </a:lvl8pPr>
            <a:lvl9pPr lvl="8" rtl="0">
              <a:spcBef>
                <a:spcPts val="0"/>
              </a:spcBef>
              <a:spcAft>
                <a:spcPts val="0"/>
              </a:spcAft>
              <a:buSzPts val="3000"/>
              <a:buFont typeface="Prompt"/>
              <a:buNone/>
              <a:defRPr sz="3000">
                <a:latin typeface="Prompt"/>
                <a:ea typeface="Prompt"/>
                <a:cs typeface="Prompt"/>
                <a:sym typeface="Prompt"/>
              </a:defRPr>
            </a:lvl9pPr>
          </a:lstStyle>
          <a:p>
            <a:r>
              <a:t>xx%</a:t>
            </a:r>
          </a:p>
        </p:txBody>
      </p:sp>
      <p:sp>
        <p:nvSpPr>
          <p:cNvPr id="203" name="Google Shape;203;p25"/>
          <p:cNvSpPr txBox="1">
            <a:spLocks noGrp="1"/>
          </p:cNvSpPr>
          <p:nvPr>
            <p:ph type="subTitle" idx="5"/>
          </p:nvPr>
        </p:nvSpPr>
        <p:spPr>
          <a:xfrm>
            <a:off x="1407486" y="3589650"/>
            <a:ext cx="2946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4" name="Google Shape;204;p25"/>
          <p:cNvSpPr txBox="1">
            <a:spLocks noGrp="1"/>
          </p:cNvSpPr>
          <p:nvPr>
            <p:ph type="title" idx="6"/>
          </p:nvPr>
        </p:nvSpPr>
        <p:spPr>
          <a:xfrm>
            <a:off x="5528874" y="1760825"/>
            <a:ext cx="29463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Font typeface="Prompt"/>
              <a:buNone/>
              <a:defRPr sz="2400">
                <a:latin typeface="Prompt"/>
                <a:ea typeface="Prompt"/>
                <a:cs typeface="Prompt"/>
                <a:sym typeface="Prompt"/>
              </a:defRPr>
            </a:lvl2pPr>
            <a:lvl3pPr lvl="2" rtl="0">
              <a:spcBef>
                <a:spcPts val="0"/>
              </a:spcBef>
              <a:spcAft>
                <a:spcPts val="0"/>
              </a:spcAft>
              <a:buSzPts val="2400"/>
              <a:buFont typeface="Prompt"/>
              <a:buNone/>
              <a:defRPr sz="2400">
                <a:latin typeface="Prompt"/>
                <a:ea typeface="Prompt"/>
                <a:cs typeface="Prompt"/>
                <a:sym typeface="Prompt"/>
              </a:defRPr>
            </a:lvl3pPr>
            <a:lvl4pPr lvl="3" rtl="0">
              <a:spcBef>
                <a:spcPts val="0"/>
              </a:spcBef>
              <a:spcAft>
                <a:spcPts val="0"/>
              </a:spcAft>
              <a:buSzPts val="2400"/>
              <a:buFont typeface="Prompt"/>
              <a:buNone/>
              <a:defRPr sz="2400">
                <a:latin typeface="Prompt"/>
                <a:ea typeface="Prompt"/>
                <a:cs typeface="Prompt"/>
                <a:sym typeface="Prompt"/>
              </a:defRPr>
            </a:lvl4pPr>
            <a:lvl5pPr lvl="4" rtl="0">
              <a:spcBef>
                <a:spcPts val="0"/>
              </a:spcBef>
              <a:spcAft>
                <a:spcPts val="0"/>
              </a:spcAft>
              <a:buSzPts val="2400"/>
              <a:buFont typeface="Prompt"/>
              <a:buNone/>
              <a:defRPr sz="2400">
                <a:latin typeface="Prompt"/>
                <a:ea typeface="Prompt"/>
                <a:cs typeface="Prompt"/>
                <a:sym typeface="Prompt"/>
              </a:defRPr>
            </a:lvl5pPr>
            <a:lvl6pPr lvl="5" rtl="0">
              <a:spcBef>
                <a:spcPts val="0"/>
              </a:spcBef>
              <a:spcAft>
                <a:spcPts val="0"/>
              </a:spcAft>
              <a:buSzPts val="2400"/>
              <a:buFont typeface="Prompt"/>
              <a:buNone/>
              <a:defRPr sz="2400">
                <a:latin typeface="Prompt"/>
                <a:ea typeface="Prompt"/>
                <a:cs typeface="Prompt"/>
                <a:sym typeface="Prompt"/>
              </a:defRPr>
            </a:lvl6pPr>
            <a:lvl7pPr lvl="6" rtl="0">
              <a:spcBef>
                <a:spcPts val="0"/>
              </a:spcBef>
              <a:spcAft>
                <a:spcPts val="0"/>
              </a:spcAft>
              <a:buSzPts val="2400"/>
              <a:buFont typeface="Prompt"/>
              <a:buNone/>
              <a:defRPr sz="2400">
                <a:latin typeface="Prompt"/>
                <a:ea typeface="Prompt"/>
                <a:cs typeface="Prompt"/>
                <a:sym typeface="Prompt"/>
              </a:defRPr>
            </a:lvl7pPr>
            <a:lvl8pPr lvl="7" rtl="0">
              <a:spcBef>
                <a:spcPts val="0"/>
              </a:spcBef>
              <a:spcAft>
                <a:spcPts val="0"/>
              </a:spcAft>
              <a:buSzPts val="2400"/>
              <a:buFont typeface="Prompt"/>
              <a:buNone/>
              <a:defRPr sz="2400">
                <a:latin typeface="Prompt"/>
                <a:ea typeface="Prompt"/>
                <a:cs typeface="Prompt"/>
                <a:sym typeface="Prompt"/>
              </a:defRPr>
            </a:lvl8pPr>
            <a:lvl9pPr lvl="8" rtl="0">
              <a:spcBef>
                <a:spcPts val="0"/>
              </a:spcBef>
              <a:spcAft>
                <a:spcPts val="0"/>
              </a:spcAft>
              <a:buSzPts val="2400"/>
              <a:buFont typeface="Prompt"/>
              <a:buNone/>
              <a:defRPr sz="2400">
                <a:latin typeface="Prompt"/>
                <a:ea typeface="Prompt"/>
                <a:cs typeface="Prompt"/>
                <a:sym typeface="Prompt"/>
              </a:defRPr>
            </a:lvl9pPr>
          </a:lstStyle>
          <a:p>
            <a:endParaRPr/>
          </a:p>
        </p:txBody>
      </p:sp>
      <p:sp>
        <p:nvSpPr>
          <p:cNvPr id="205" name="Google Shape;205;p25"/>
          <p:cNvSpPr txBox="1">
            <a:spLocks noGrp="1"/>
          </p:cNvSpPr>
          <p:nvPr>
            <p:ph type="title" idx="7" hasCustomPrompt="1"/>
          </p:nvPr>
        </p:nvSpPr>
        <p:spPr>
          <a:xfrm>
            <a:off x="4879038" y="1760825"/>
            <a:ext cx="584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6"/>
                </a:solidFill>
              </a:defRPr>
            </a:lvl1pPr>
            <a:lvl2pPr lvl="1" rtl="0">
              <a:spcBef>
                <a:spcPts val="0"/>
              </a:spcBef>
              <a:spcAft>
                <a:spcPts val="0"/>
              </a:spcAft>
              <a:buSzPts val="3000"/>
              <a:buFont typeface="Prompt"/>
              <a:buNone/>
              <a:defRPr sz="3000">
                <a:latin typeface="Prompt"/>
                <a:ea typeface="Prompt"/>
                <a:cs typeface="Prompt"/>
                <a:sym typeface="Prompt"/>
              </a:defRPr>
            </a:lvl2pPr>
            <a:lvl3pPr lvl="2" rtl="0">
              <a:spcBef>
                <a:spcPts val="0"/>
              </a:spcBef>
              <a:spcAft>
                <a:spcPts val="0"/>
              </a:spcAft>
              <a:buSzPts val="3000"/>
              <a:buFont typeface="Prompt"/>
              <a:buNone/>
              <a:defRPr sz="3000">
                <a:latin typeface="Prompt"/>
                <a:ea typeface="Prompt"/>
                <a:cs typeface="Prompt"/>
                <a:sym typeface="Prompt"/>
              </a:defRPr>
            </a:lvl3pPr>
            <a:lvl4pPr lvl="3" rtl="0">
              <a:spcBef>
                <a:spcPts val="0"/>
              </a:spcBef>
              <a:spcAft>
                <a:spcPts val="0"/>
              </a:spcAft>
              <a:buSzPts val="3000"/>
              <a:buFont typeface="Prompt"/>
              <a:buNone/>
              <a:defRPr sz="3000">
                <a:latin typeface="Prompt"/>
                <a:ea typeface="Prompt"/>
                <a:cs typeface="Prompt"/>
                <a:sym typeface="Prompt"/>
              </a:defRPr>
            </a:lvl4pPr>
            <a:lvl5pPr lvl="4" rtl="0">
              <a:spcBef>
                <a:spcPts val="0"/>
              </a:spcBef>
              <a:spcAft>
                <a:spcPts val="0"/>
              </a:spcAft>
              <a:buSzPts val="3000"/>
              <a:buFont typeface="Prompt"/>
              <a:buNone/>
              <a:defRPr sz="3000">
                <a:latin typeface="Prompt"/>
                <a:ea typeface="Prompt"/>
                <a:cs typeface="Prompt"/>
                <a:sym typeface="Prompt"/>
              </a:defRPr>
            </a:lvl5pPr>
            <a:lvl6pPr lvl="5" rtl="0">
              <a:spcBef>
                <a:spcPts val="0"/>
              </a:spcBef>
              <a:spcAft>
                <a:spcPts val="0"/>
              </a:spcAft>
              <a:buSzPts val="3000"/>
              <a:buFont typeface="Prompt"/>
              <a:buNone/>
              <a:defRPr sz="3000">
                <a:latin typeface="Prompt"/>
                <a:ea typeface="Prompt"/>
                <a:cs typeface="Prompt"/>
                <a:sym typeface="Prompt"/>
              </a:defRPr>
            </a:lvl6pPr>
            <a:lvl7pPr lvl="6" rtl="0">
              <a:spcBef>
                <a:spcPts val="0"/>
              </a:spcBef>
              <a:spcAft>
                <a:spcPts val="0"/>
              </a:spcAft>
              <a:buSzPts val="3000"/>
              <a:buFont typeface="Prompt"/>
              <a:buNone/>
              <a:defRPr sz="3000">
                <a:latin typeface="Prompt"/>
                <a:ea typeface="Prompt"/>
                <a:cs typeface="Prompt"/>
                <a:sym typeface="Prompt"/>
              </a:defRPr>
            </a:lvl7pPr>
            <a:lvl8pPr lvl="7" rtl="0">
              <a:spcBef>
                <a:spcPts val="0"/>
              </a:spcBef>
              <a:spcAft>
                <a:spcPts val="0"/>
              </a:spcAft>
              <a:buSzPts val="3000"/>
              <a:buFont typeface="Prompt"/>
              <a:buNone/>
              <a:defRPr sz="3000">
                <a:latin typeface="Prompt"/>
                <a:ea typeface="Prompt"/>
                <a:cs typeface="Prompt"/>
                <a:sym typeface="Prompt"/>
              </a:defRPr>
            </a:lvl8pPr>
            <a:lvl9pPr lvl="8" rtl="0">
              <a:spcBef>
                <a:spcPts val="0"/>
              </a:spcBef>
              <a:spcAft>
                <a:spcPts val="0"/>
              </a:spcAft>
              <a:buSzPts val="3000"/>
              <a:buFont typeface="Prompt"/>
              <a:buNone/>
              <a:defRPr sz="3000">
                <a:latin typeface="Prompt"/>
                <a:ea typeface="Prompt"/>
                <a:cs typeface="Prompt"/>
                <a:sym typeface="Prompt"/>
              </a:defRPr>
            </a:lvl9pPr>
          </a:lstStyle>
          <a:p>
            <a:r>
              <a:t>xx%</a:t>
            </a:r>
          </a:p>
        </p:txBody>
      </p:sp>
      <p:sp>
        <p:nvSpPr>
          <p:cNvPr id="206" name="Google Shape;206;p25"/>
          <p:cNvSpPr txBox="1">
            <a:spLocks noGrp="1"/>
          </p:cNvSpPr>
          <p:nvPr>
            <p:ph type="subTitle" idx="8"/>
          </p:nvPr>
        </p:nvSpPr>
        <p:spPr>
          <a:xfrm>
            <a:off x="5528936" y="2271150"/>
            <a:ext cx="2946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7" name="Google Shape;207;p25"/>
          <p:cNvSpPr txBox="1">
            <a:spLocks noGrp="1"/>
          </p:cNvSpPr>
          <p:nvPr>
            <p:ph type="title" idx="9"/>
          </p:nvPr>
        </p:nvSpPr>
        <p:spPr>
          <a:xfrm>
            <a:off x="5528874" y="3079325"/>
            <a:ext cx="29463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Font typeface="Prompt"/>
              <a:buNone/>
              <a:defRPr sz="2400">
                <a:latin typeface="Prompt"/>
                <a:ea typeface="Prompt"/>
                <a:cs typeface="Prompt"/>
                <a:sym typeface="Prompt"/>
              </a:defRPr>
            </a:lvl2pPr>
            <a:lvl3pPr lvl="2" rtl="0">
              <a:spcBef>
                <a:spcPts val="0"/>
              </a:spcBef>
              <a:spcAft>
                <a:spcPts val="0"/>
              </a:spcAft>
              <a:buSzPts val="2400"/>
              <a:buFont typeface="Prompt"/>
              <a:buNone/>
              <a:defRPr sz="2400">
                <a:latin typeface="Prompt"/>
                <a:ea typeface="Prompt"/>
                <a:cs typeface="Prompt"/>
                <a:sym typeface="Prompt"/>
              </a:defRPr>
            </a:lvl3pPr>
            <a:lvl4pPr lvl="3" rtl="0">
              <a:spcBef>
                <a:spcPts val="0"/>
              </a:spcBef>
              <a:spcAft>
                <a:spcPts val="0"/>
              </a:spcAft>
              <a:buSzPts val="2400"/>
              <a:buFont typeface="Prompt"/>
              <a:buNone/>
              <a:defRPr sz="2400">
                <a:latin typeface="Prompt"/>
                <a:ea typeface="Prompt"/>
                <a:cs typeface="Prompt"/>
                <a:sym typeface="Prompt"/>
              </a:defRPr>
            </a:lvl4pPr>
            <a:lvl5pPr lvl="4" rtl="0">
              <a:spcBef>
                <a:spcPts val="0"/>
              </a:spcBef>
              <a:spcAft>
                <a:spcPts val="0"/>
              </a:spcAft>
              <a:buSzPts val="2400"/>
              <a:buFont typeface="Prompt"/>
              <a:buNone/>
              <a:defRPr sz="2400">
                <a:latin typeface="Prompt"/>
                <a:ea typeface="Prompt"/>
                <a:cs typeface="Prompt"/>
                <a:sym typeface="Prompt"/>
              </a:defRPr>
            </a:lvl5pPr>
            <a:lvl6pPr lvl="5" rtl="0">
              <a:spcBef>
                <a:spcPts val="0"/>
              </a:spcBef>
              <a:spcAft>
                <a:spcPts val="0"/>
              </a:spcAft>
              <a:buSzPts val="2400"/>
              <a:buFont typeface="Prompt"/>
              <a:buNone/>
              <a:defRPr sz="2400">
                <a:latin typeface="Prompt"/>
                <a:ea typeface="Prompt"/>
                <a:cs typeface="Prompt"/>
                <a:sym typeface="Prompt"/>
              </a:defRPr>
            </a:lvl6pPr>
            <a:lvl7pPr lvl="6" rtl="0">
              <a:spcBef>
                <a:spcPts val="0"/>
              </a:spcBef>
              <a:spcAft>
                <a:spcPts val="0"/>
              </a:spcAft>
              <a:buSzPts val="2400"/>
              <a:buFont typeface="Prompt"/>
              <a:buNone/>
              <a:defRPr sz="2400">
                <a:latin typeface="Prompt"/>
                <a:ea typeface="Prompt"/>
                <a:cs typeface="Prompt"/>
                <a:sym typeface="Prompt"/>
              </a:defRPr>
            </a:lvl7pPr>
            <a:lvl8pPr lvl="7" rtl="0">
              <a:spcBef>
                <a:spcPts val="0"/>
              </a:spcBef>
              <a:spcAft>
                <a:spcPts val="0"/>
              </a:spcAft>
              <a:buSzPts val="2400"/>
              <a:buFont typeface="Prompt"/>
              <a:buNone/>
              <a:defRPr sz="2400">
                <a:latin typeface="Prompt"/>
                <a:ea typeface="Prompt"/>
                <a:cs typeface="Prompt"/>
                <a:sym typeface="Prompt"/>
              </a:defRPr>
            </a:lvl8pPr>
            <a:lvl9pPr lvl="8" rtl="0">
              <a:spcBef>
                <a:spcPts val="0"/>
              </a:spcBef>
              <a:spcAft>
                <a:spcPts val="0"/>
              </a:spcAft>
              <a:buSzPts val="2400"/>
              <a:buFont typeface="Prompt"/>
              <a:buNone/>
              <a:defRPr sz="2400">
                <a:latin typeface="Prompt"/>
                <a:ea typeface="Prompt"/>
                <a:cs typeface="Prompt"/>
                <a:sym typeface="Prompt"/>
              </a:defRPr>
            </a:lvl9pPr>
          </a:lstStyle>
          <a:p>
            <a:endParaRPr/>
          </a:p>
        </p:txBody>
      </p:sp>
      <p:sp>
        <p:nvSpPr>
          <p:cNvPr id="208" name="Google Shape;208;p25"/>
          <p:cNvSpPr txBox="1">
            <a:spLocks noGrp="1"/>
          </p:cNvSpPr>
          <p:nvPr>
            <p:ph type="title" idx="13" hasCustomPrompt="1"/>
          </p:nvPr>
        </p:nvSpPr>
        <p:spPr>
          <a:xfrm>
            <a:off x="4879038" y="3079325"/>
            <a:ext cx="584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6"/>
                </a:solidFill>
              </a:defRPr>
            </a:lvl1pPr>
            <a:lvl2pPr lvl="1" rtl="0">
              <a:spcBef>
                <a:spcPts val="0"/>
              </a:spcBef>
              <a:spcAft>
                <a:spcPts val="0"/>
              </a:spcAft>
              <a:buSzPts val="3000"/>
              <a:buFont typeface="Prompt"/>
              <a:buNone/>
              <a:defRPr sz="3000">
                <a:latin typeface="Prompt"/>
                <a:ea typeface="Prompt"/>
                <a:cs typeface="Prompt"/>
                <a:sym typeface="Prompt"/>
              </a:defRPr>
            </a:lvl2pPr>
            <a:lvl3pPr lvl="2" rtl="0">
              <a:spcBef>
                <a:spcPts val="0"/>
              </a:spcBef>
              <a:spcAft>
                <a:spcPts val="0"/>
              </a:spcAft>
              <a:buSzPts val="3000"/>
              <a:buFont typeface="Prompt"/>
              <a:buNone/>
              <a:defRPr sz="3000">
                <a:latin typeface="Prompt"/>
                <a:ea typeface="Prompt"/>
                <a:cs typeface="Prompt"/>
                <a:sym typeface="Prompt"/>
              </a:defRPr>
            </a:lvl3pPr>
            <a:lvl4pPr lvl="3" rtl="0">
              <a:spcBef>
                <a:spcPts val="0"/>
              </a:spcBef>
              <a:spcAft>
                <a:spcPts val="0"/>
              </a:spcAft>
              <a:buSzPts val="3000"/>
              <a:buFont typeface="Prompt"/>
              <a:buNone/>
              <a:defRPr sz="3000">
                <a:latin typeface="Prompt"/>
                <a:ea typeface="Prompt"/>
                <a:cs typeface="Prompt"/>
                <a:sym typeface="Prompt"/>
              </a:defRPr>
            </a:lvl4pPr>
            <a:lvl5pPr lvl="4" rtl="0">
              <a:spcBef>
                <a:spcPts val="0"/>
              </a:spcBef>
              <a:spcAft>
                <a:spcPts val="0"/>
              </a:spcAft>
              <a:buSzPts val="3000"/>
              <a:buFont typeface="Prompt"/>
              <a:buNone/>
              <a:defRPr sz="3000">
                <a:latin typeface="Prompt"/>
                <a:ea typeface="Prompt"/>
                <a:cs typeface="Prompt"/>
                <a:sym typeface="Prompt"/>
              </a:defRPr>
            </a:lvl5pPr>
            <a:lvl6pPr lvl="5" rtl="0">
              <a:spcBef>
                <a:spcPts val="0"/>
              </a:spcBef>
              <a:spcAft>
                <a:spcPts val="0"/>
              </a:spcAft>
              <a:buSzPts val="3000"/>
              <a:buFont typeface="Prompt"/>
              <a:buNone/>
              <a:defRPr sz="3000">
                <a:latin typeface="Prompt"/>
                <a:ea typeface="Prompt"/>
                <a:cs typeface="Prompt"/>
                <a:sym typeface="Prompt"/>
              </a:defRPr>
            </a:lvl6pPr>
            <a:lvl7pPr lvl="6" rtl="0">
              <a:spcBef>
                <a:spcPts val="0"/>
              </a:spcBef>
              <a:spcAft>
                <a:spcPts val="0"/>
              </a:spcAft>
              <a:buSzPts val="3000"/>
              <a:buFont typeface="Prompt"/>
              <a:buNone/>
              <a:defRPr sz="3000">
                <a:latin typeface="Prompt"/>
                <a:ea typeface="Prompt"/>
                <a:cs typeface="Prompt"/>
                <a:sym typeface="Prompt"/>
              </a:defRPr>
            </a:lvl7pPr>
            <a:lvl8pPr lvl="7" rtl="0">
              <a:spcBef>
                <a:spcPts val="0"/>
              </a:spcBef>
              <a:spcAft>
                <a:spcPts val="0"/>
              </a:spcAft>
              <a:buSzPts val="3000"/>
              <a:buFont typeface="Prompt"/>
              <a:buNone/>
              <a:defRPr sz="3000">
                <a:latin typeface="Prompt"/>
                <a:ea typeface="Prompt"/>
                <a:cs typeface="Prompt"/>
                <a:sym typeface="Prompt"/>
              </a:defRPr>
            </a:lvl8pPr>
            <a:lvl9pPr lvl="8" rtl="0">
              <a:spcBef>
                <a:spcPts val="0"/>
              </a:spcBef>
              <a:spcAft>
                <a:spcPts val="0"/>
              </a:spcAft>
              <a:buSzPts val="3000"/>
              <a:buFont typeface="Prompt"/>
              <a:buNone/>
              <a:defRPr sz="3000">
                <a:latin typeface="Prompt"/>
                <a:ea typeface="Prompt"/>
                <a:cs typeface="Prompt"/>
                <a:sym typeface="Prompt"/>
              </a:defRPr>
            </a:lvl9pPr>
          </a:lstStyle>
          <a:p>
            <a:r>
              <a:t>xx%</a:t>
            </a:r>
          </a:p>
        </p:txBody>
      </p:sp>
      <p:sp>
        <p:nvSpPr>
          <p:cNvPr id="209" name="Google Shape;209;p25"/>
          <p:cNvSpPr txBox="1">
            <a:spLocks noGrp="1"/>
          </p:cNvSpPr>
          <p:nvPr>
            <p:ph type="subTitle" idx="14"/>
          </p:nvPr>
        </p:nvSpPr>
        <p:spPr>
          <a:xfrm>
            <a:off x="5528936" y="3589650"/>
            <a:ext cx="2946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0" name="Google Shape;210;p25"/>
          <p:cNvSpPr txBox="1">
            <a:spLocks noGrp="1"/>
          </p:cNvSpPr>
          <p:nvPr>
            <p:ph type="title" idx="15"/>
          </p:nvPr>
        </p:nvSpPr>
        <p:spPr>
          <a:xfrm>
            <a:off x="713250" y="539500"/>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11" name="Google Shape;211;p25"/>
          <p:cNvGrpSpPr/>
          <p:nvPr/>
        </p:nvGrpSpPr>
        <p:grpSpPr>
          <a:xfrm>
            <a:off x="253688" y="179613"/>
            <a:ext cx="8418700" cy="837625"/>
            <a:chOff x="253688" y="179613"/>
            <a:chExt cx="8418700" cy="837625"/>
          </a:xfrm>
        </p:grpSpPr>
        <p:sp>
          <p:nvSpPr>
            <p:cNvPr id="212" name="Google Shape;212;p25"/>
            <p:cNvSpPr/>
            <p:nvPr/>
          </p:nvSpPr>
          <p:spPr>
            <a:xfrm flipH="1">
              <a:off x="253688" y="731350"/>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213" name="Google Shape;213;p25"/>
            <p:cNvSpPr/>
            <p:nvPr/>
          </p:nvSpPr>
          <p:spPr>
            <a:xfrm flipH="1">
              <a:off x="635838" y="226725"/>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214" name="Google Shape;214;p25"/>
            <p:cNvSpPr/>
            <p:nvPr/>
          </p:nvSpPr>
          <p:spPr>
            <a:xfrm flipH="1">
              <a:off x="1640813" y="253600"/>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5"/>
            <p:cNvSpPr/>
            <p:nvPr/>
          </p:nvSpPr>
          <p:spPr>
            <a:xfrm flipH="1">
              <a:off x="8319163" y="276513"/>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216" name="Google Shape;216;p25"/>
            <p:cNvSpPr/>
            <p:nvPr/>
          </p:nvSpPr>
          <p:spPr>
            <a:xfrm flipH="1">
              <a:off x="7343063" y="179613"/>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5"/>
            <p:cNvSpPr/>
            <p:nvPr/>
          </p:nvSpPr>
          <p:spPr>
            <a:xfrm flipH="1">
              <a:off x="8575488" y="920338"/>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 name="Google Shape;218;p25"/>
          <p:cNvSpPr/>
          <p:nvPr/>
        </p:nvSpPr>
        <p:spPr>
          <a:xfrm flipH="1">
            <a:off x="5628138" y="4425525"/>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5"/>
          <p:cNvSpPr/>
          <p:nvPr/>
        </p:nvSpPr>
        <p:spPr>
          <a:xfrm flipH="1">
            <a:off x="3755313" y="4473050"/>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5"/>
          <p:cNvSpPr/>
          <p:nvPr/>
        </p:nvSpPr>
        <p:spPr>
          <a:xfrm flipH="1">
            <a:off x="4690038" y="4608575"/>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221" name="Google Shape;221;p25"/>
          <p:cNvSpPr/>
          <p:nvPr/>
        </p:nvSpPr>
        <p:spPr>
          <a:xfrm flipH="1">
            <a:off x="1513213" y="4705038"/>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222" name="Google Shape;222;p25"/>
          <p:cNvSpPr/>
          <p:nvPr/>
        </p:nvSpPr>
        <p:spPr>
          <a:xfrm flipH="1">
            <a:off x="635838" y="4489175"/>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223" name="Google Shape;223;p25"/>
          <p:cNvSpPr/>
          <p:nvPr/>
        </p:nvSpPr>
        <p:spPr>
          <a:xfrm flipH="1">
            <a:off x="2681188" y="4751088"/>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5"/>
          <p:cNvSpPr/>
          <p:nvPr/>
        </p:nvSpPr>
        <p:spPr>
          <a:xfrm flipH="1">
            <a:off x="8430738" y="4471313"/>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225" name="Google Shape;225;p25"/>
          <p:cNvSpPr/>
          <p:nvPr/>
        </p:nvSpPr>
        <p:spPr>
          <a:xfrm flipH="1">
            <a:off x="6627388" y="4705025"/>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226" name="Google Shape;226;p25"/>
          <p:cNvSpPr/>
          <p:nvPr/>
        </p:nvSpPr>
        <p:spPr>
          <a:xfrm flipH="1">
            <a:off x="7343063" y="4442063"/>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228"/>
        <p:cNvGrpSpPr/>
        <p:nvPr/>
      </p:nvGrpSpPr>
      <p:grpSpPr>
        <a:xfrm>
          <a:off x="0" y="0"/>
          <a:ext cx="0" cy="0"/>
          <a:chOff x="0" y="0"/>
          <a:chExt cx="0" cy="0"/>
        </a:xfrm>
      </p:grpSpPr>
      <p:sp>
        <p:nvSpPr>
          <p:cNvPr id="229" name="Google Shape;229;p26"/>
          <p:cNvSpPr txBox="1">
            <a:spLocks noGrp="1"/>
          </p:cNvSpPr>
          <p:nvPr>
            <p:ph type="title"/>
          </p:nvPr>
        </p:nvSpPr>
        <p:spPr>
          <a:xfrm>
            <a:off x="3778800" y="2256838"/>
            <a:ext cx="4652100" cy="1402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30" name="Google Shape;230;p26"/>
          <p:cNvSpPr txBox="1">
            <a:spLocks noGrp="1"/>
          </p:cNvSpPr>
          <p:nvPr>
            <p:ph type="subTitle" idx="1"/>
          </p:nvPr>
        </p:nvSpPr>
        <p:spPr>
          <a:xfrm>
            <a:off x="3778800" y="3732475"/>
            <a:ext cx="4652100" cy="442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31" name="Google Shape;231;p26"/>
          <p:cNvSpPr txBox="1">
            <a:spLocks noGrp="1"/>
          </p:cNvSpPr>
          <p:nvPr>
            <p:ph type="title" idx="2" hasCustomPrompt="1"/>
          </p:nvPr>
        </p:nvSpPr>
        <p:spPr>
          <a:xfrm>
            <a:off x="5958300" y="631411"/>
            <a:ext cx="2472600" cy="1402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12000"/>
              <a:buNone/>
              <a:defRPr sz="10000" b="1">
                <a:solidFill>
                  <a:schemeClr val="accent6"/>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32" name="Google Shape;232;p26"/>
          <p:cNvSpPr/>
          <p:nvPr/>
        </p:nvSpPr>
        <p:spPr>
          <a:xfrm rot="10800000" flipH="1">
            <a:off x="6076238" y="481598"/>
            <a:ext cx="2236725" cy="1702125"/>
          </a:xfrm>
          <a:custGeom>
            <a:avLst/>
            <a:gdLst/>
            <a:ahLst/>
            <a:cxnLst/>
            <a:rect l="l" t="t" r="r" b="b"/>
            <a:pathLst>
              <a:path w="89469" h="68085" extrusionOk="0">
                <a:moveTo>
                  <a:pt x="31121" y="2386"/>
                </a:moveTo>
                <a:cubicBezTo>
                  <a:pt x="21629" y="4758"/>
                  <a:pt x="8745" y="3654"/>
                  <a:pt x="3319" y="11796"/>
                </a:cubicBezTo>
                <a:cubicBezTo>
                  <a:pt x="-3188" y="21560"/>
                  <a:pt x="1068" y="36374"/>
                  <a:pt x="6313" y="46870"/>
                </a:cubicBezTo>
                <a:cubicBezTo>
                  <a:pt x="9829" y="53907"/>
                  <a:pt x="15859" y="60962"/>
                  <a:pt x="23422" y="63124"/>
                </a:cubicBezTo>
                <a:cubicBezTo>
                  <a:pt x="28115" y="64466"/>
                  <a:pt x="33150" y="64034"/>
                  <a:pt x="37965" y="64835"/>
                </a:cubicBezTo>
                <a:cubicBezTo>
                  <a:pt x="47252" y="66380"/>
                  <a:pt x="58123" y="70534"/>
                  <a:pt x="66196" y="65690"/>
                </a:cubicBezTo>
                <a:cubicBezTo>
                  <a:pt x="79329" y="57809"/>
                  <a:pt x="93285" y="40012"/>
                  <a:pt x="88438" y="25483"/>
                </a:cubicBezTo>
                <a:cubicBezTo>
                  <a:pt x="83105" y="9495"/>
                  <a:pt x="61235" y="675"/>
                  <a:pt x="44381" y="675"/>
                </a:cubicBezTo>
                <a:cubicBezTo>
                  <a:pt x="39924" y="675"/>
                  <a:pt x="33114" y="-1600"/>
                  <a:pt x="31121" y="2386"/>
                </a:cubicBezTo>
              </a:path>
            </a:pathLst>
          </a:custGeom>
          <a:noFill/>
          <a:ln w="19050" cap="flat" cmpd="sng">
            <a:solidFill>
              <a:schemeClr val="accent5"/>
            </a:solidFill>
            <a:prstDash val="dot"/>
            <a:round/>
            <a:headEnd type="none" w="med" len="med"/>
            <a:tailEnd type="none" w="med" len="med"/>
          </a:ln>
        </p:spPr>
      </p:sp>
      <p:sp>
        <p:nvSpPr>
          <p:cNvPr id="233" name="Google Shape;233;p26"/>
          <p:cNvSpPr/>
          <p:nvPr/>
        </p:nvSpPr>
        <p:spPr>
          <a:xfrm rot="-5400000">
            <a:off x="-852753" y="600172"/>
            <a:ext cx="5409126" cy="3797280"/>
          </a:xfrm>
          <a:prstGeom prst="flowChartDocument">
            <a:avLst/>
          </a:prstGeom>
          <a:noFill/>
          <a:ln w="19050" cap="flat" cmpd="sng">
            <a:solidFill>
              <a:schemeClr val="accent5"/>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6"/>
          <p:cNvSpPr/>
          <p:nvPr/>
        </p:nvSpPr>
        <p:spPr>
          <a:xfrm>
            <a:off x="1803363" y="325275"/>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6"/>
          <p:cNvSpPr/>
          <p:nvPr/>
        </p:nvSpPr>
        <p:spPr>
          <a:xfrm>
            <a:off x="2505575" y="809225"/>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236" name="Google Shape;236;p26"/>
          <p:cNvSpPr/>
          <p:nvPr/>
        </p:nvSpPr>
        <p:spPr>
          <a:xfrm>
            <a:off x="957075" y="4514700"/>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6"/>
          <p:cNvSpPr/>
          <p:nvPr/>
        </p:nvSpPr>
        <p:spPr>
          <a:xfrm>
            <a:off x="209200" y="2005875"/>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6"/>
          <p:cNvSpPr/>
          <p:nvPr/>
        </p:nvSpPr>
        <p:spPr>
          <a:xfrm>
            <a:off x="2005775" y="4514700"/>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239" name="Google Shape;239;p26"/>
          <p:cNvSpPr/>
          <p:nvPr/>
        </p:nvSpPr>
        <p:spPr>
          <a:xfrm>
            <a:off x="2604925" y="2799875"/>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6"/>
          <p:cNvSpPr/>
          <p:nvPr/>
        </p:nvSpPr>
        <p:spPr>
          <a:xfrm>
            <a:off x="209200" y="1114775"/>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6"/>
          <p:cNvSpPr/>
          <p:nvPr/>
        </p:nvSpPr>
        <p:spPr>
          <a:xfrm>
            <a:off x="845438" y="540700"/>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242" name="Google Shape;242;p26"/>
          <p:cNvSpPr/>
          <p:nvPr/>
        </p:nvSpPr>
        <p:spPr>
          <a:xfrm>
            <a:off x="2909463" y="2256850"/>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243" name="Google Shape;243;p26"/>
          <p:cNvSpPr/>
          <p:nvPr/>
        </p:nvSpPr>
        <p:spPr>
          <a:xfrm>
            <a:off x="2911300" y="4468650"/>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244" name="Google Shape;244;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2">
  <p:cSld name="SECTION_HEADER_2">
    <p:spTree>
      <p:nvGrpSpPr>
        <p:cNvPr id="1" name="Shape 245"/>
        <p:cNvGrpSpPr/>
        <p:nvPr/>
      </p:nvGrpSpPr>
      <p:grpSpPr>
        <a:xfrm>
          <a:off x="0" y="0"/>
          <a:ext cx="0" cy="0"/>
          <a:chOff x="0" y="0"/>
          <a:chExt cx="0" cy="0"/>
        </a:xfrm>
      </p:grpSpPr>
      <p:sp>
        <p:nvSpPr>
          <p:cNvPr id="246" name="Google Shape;246;p27"/>
          <p:cNvSpPr txBox="1">
            <a:spLocks noGrp="1"/>
          </p:cNvSpPr>
          <p:nvPr>
            <p:ph type="title"/>
          </p:nvPr>
        </p:nvSpPr>
        <p:spPr>
          <a:xfrm>
            <a:off x="2364750" y="2305674"/>
            <a:ext cx="4414500" cy="118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47" name="Google Shape;247;p27"/>
          <p:cNvSpPr txBox="1">
            <a:spLocks noGrp="1"/>
          </p:cNvSpPr>
          <p:nvPr>
            <p:ph type="subTitle" idx="1"/>
          </p:nvPr>
        </p:nvSpPr>
        <p:spPr>
          <a:xfrm>
            <a:off x="2324275" y="3741825"/>
            <a:ext cx="4506300" cy="43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48" name="Google Shape;248;p27"/>
          <p:cNvSpPr txBox="1">
            <a:spLocks noGrp="1"/>
          </p:cNvSpPr>
          <p:nvPr>
            <p:ph type="title" idx="2" hasCustomPrompt="1"/>
          </p:nvPr>
        </p:nvSpPr>
        <p:spPr>
          <a:xfrm>
            <a:off x="3408750" y="684586"/>
            <a:ext cx="2326500" cy="12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12000"/>
              <a:buNone/>
              <a:defRPr sz="10000" b="1">
                <a:solidFill>
                  <a:schemeClr val="accent6"/>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49" name="Google Shape;249;p27"/>
          <p:cNvSpPr/>
          <p:nvPr/>
        </p:nvSpPr>
        <p:spPr>
          <a:xfrm rot="-5400000">
            <a:off x="7226650" y="4759325"/>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7"/>
          <p:cNvSpPr/>
          <p:nvPr/>
        </p:nvSpPr>
        <p:spPr>
          <a:xfrm rot="-5400000">
            <a:off x="8336275" y="4216925"/>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251" name="Google Shape;251;p27"/>
          <p:cNvSpPr/>
          <p:nvPr/>
        </p:nvSpPr>
        <p:spPr>
          <a:xfrm rot="-5400000">
            <a:off x="8487025" y="2062450"/>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7"/>
          <p:cNvSpPr/>
          <p:nvPr/>
        </p:nvSpPr>
        <p:spPr>
          <a:xfrm rot="-5400000">
            <a:off x="8187050" y="982375"/>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253" name="Google Shape;253;p27"/>
          <p:cNvSpPr/>
          <p:nvPr/>
        </p:nvSpPr>
        <p:spPr>
          <a:xfrm rot="5400000" flipH="1">
            <a:off x="1863675" y="4662425"/>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7"/>
          <p:cNvSpPr/>
          <p:nvPr/>
        </p:nvSpPr>
        <p:spPr>
          <a:xfrm rot="5400000" flipH="1">
            <a:off x="868125" y="3109225"/>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7"/>
          <p:cNvSpPr/>
          <p:nvPr/>
        </p:nvSpPr>
        <p:spPr>
          <a:xfrm rot="5400000" flipH="1">
            <a:off x="767950" y="3911425"/>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256" name="Google Shape;256;p27"/>
          <p:cNvSpPr/>
          <p:nvPr/>
        </p:nvSpPr>
        <p:spPr>
          <a:xfrm rot="5400000" flipH="1">
            <a:off x="582225" y="2335000"/>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257" name="Google Shape;257;p27"/>
          <p:cNvSpPr/>
          <p:nvPr/>
        </p:nvSpPr>
        <p:spPr>
          <a:xfrm rot="5400000" flipH="1">
            <a:off x="1375100" y="350500"/>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258" name="Google Shape;258;p27"/>
          <p:cNvSpPr/>
          <p:nvPr/>
        </p:nvSpPr>
        <p:spPr>
          <a:xfrm rot="5400000" flipH="1">
            <a:off x="771225" y="1179975"/>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7"/>
          <p:cNvSpPr/>
          <p:nvPr/>
        </p:nvSpPr>
        <p:spPr>
          <a:xfrm rot="5400000" flipH="1">
            <a:off x="8298025" y="3063175"/>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260" name="Google Shape;260;p27"/>
          <p:cNvSpPr/>
          <p:nvPr/>
        </p:nvSpPr>
        <p:spPr>
          <a:xfrm rot="5400000" flipH="1">
            <a:off x="2880375" y="161500"/>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261" name="Google Shape;261;p27"/>
          <p:cNvSpPr/>
          <p:nvPr/>
        </p:nvSpPr>
        <p:spPr>
          <a:xfrm rot="-5400000">
            <a:off x="5053750" y="4759325"/>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7"/>
          <p:cNvSpPr/>
          <p:nvPr/>
        </p:nvSpPr>
        <p:spPr>
          <a:xfrm rot="-5400000">
            <a:off x="7323550" y="442600"/>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7"/>
          <p:cNvSpPr/>
          <p:nvPr/>
        </p:nvSpPr>
        <p:spPr>
          <a:xfrm rot="10800000" flipH="1">
            <a:off x="3453638" y="457223"/>
            <a:ext cx="2236725" cy="1702125"/>
          </a:xfrm>
          <a:custGeom>
            <a:avLst/>
            <a:gdLst/>
            <a:ahLst/>
            <a:cxnLst/>
            <a:rect l="l" t="t" r="r" b="b"/>
            <a:pathLst>
              <a:path w="89469" h="68085" extrusionOk="0">
                <a:moveTo>
                  <a:pt x="31121" y="2386"/>
                </a:moveTo>
                <a:cubicBezTo>
                  <a:pt x="21629" y="4758"/>
                  <a:pt x="8745" y="3654"/>
                  <a:pt x="3319" y="11796"/>
                </a:cubicBezTo>
                <a:cubicBezTo>
                  <a:pt x="-3188" y="21560"/>
                  <a:pt x="1068" y="36374"/>
                  <a:pt x="6313" y="46870"/>
                </a:cubicBezTo>
                <a:cubicBezTo>
                  <a:pt x="9829" y="53907"/>
                  <a:pt x="15859" y="60962"/>
                  <a:pt x="23422" y="63124"/>
                </a:cubicBezTo>
                <a:cubicBezTo>
                  <a:pt x="28115" y="64466"/>
                  <a:pt x="33150" y="64034"/>
                  <a:pt x="37965" y="64835"/>
                </a:cubicBezTo>
                <a:cubicBezTo>
                  <a:pt x="47252" y="66380"/>
                  <a:pt x="58123" y="70534"/>
                  <a:pt x="66196" y="65690"/>
                </a:cubicBezTo>
                <a:cubicBezTo>
                  <a:pt x="79329" y="57809"/>
                  <a:pt x="93285" y="40012"/>
                  <a:pt x="88438" y="25483"/>
                </a:cubicBezTo>
                <a:cubicBezTo>
                  <a:pt x="83105" y="9495"/>
                  <a:pt x="61235" y="675"/>
                  <a:pt x="44381" y="675"/>
                </a:cubicBezTo>
                <a:cubicBezTo>
                  <a:pt x="39924" y="675"/>
                  <a:pt x="33114" y="-1600"/>
                  <a:pt x="31121" y="2386"/>
                </a:cubicBezTo>
              </a:path>
            </a:pathLst>
          </a:custGeom>
          <a:noFill/>
          <a:ln w="19050" cap="flat" cmpd="sng">
            <a:solidFill>
              <a:schemeClr val="accent5"/>
            </a:solidFill>
            <a:prstDash val="dot"/>
            <a:round/>
            <a:headEnd type="none" w="med" len="med"/>
            <a:tailEnd type="none" w="med" len="med"/>
          </a:ln>
        </p:spPr>
      </p:sp>
      <p:sp>
        <p:nvSpPr>
          <p:cNvPr id="264" name="Google Shape;264;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3">
  <p:cSld name="SECTION_HEADER_3">
    <p:spTree>
      <p:nvGrpSpPr>
        <p:cNvPr id="1" name="Shape 265"/>
        <p:cNvGrpSpPr/>
        <p:nvPr/>
      </p:nvGrpSpPr>
      <p:grpSpPr>
        <a:xfrm>
          <a:off x="0" y="0"/>
          <a:ext cx="0" cy="0"/>
          <a:chOff x="0" y="0"/>
          <a:chExt cx="0" cy="0"/>
        </a:xfrm>
      </p:grpSpPr>
      <p:sp>
        <p:nvSpPr>
          <p:cNvPr id="266" name="Google Shape;266;p28"/>
          <p:cNvSpPr txBox="1">
            <a:spLocks noGrp="1"/>
          </p:cNvSpPr>
          <p:nvPr>
            <p:ph type="title"/>
          </p:nvPr>
        </p:nvSpPr>
        <p:spPr>
          <a:xfrm>
            <a:off x="3245100" y="1595150"/>
            <a:ext cx="4506300" cy="14025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67" name="Google Shape;267;p28"/>
          <p:cNvSpPr txBox="1">
            <a:spLocks noGrp="1"/>
          </p:cNvSpPr>
          <p:nvPr>
            <p:ph type="subTitle" idx="1"/>
          </p:nvPr>
        </p:nvSpPr>
        <p:spPr>
          <a:xfrm>
            <a:off x="3245100" y="3104050"/>
            <a:ext cx="4506300" cy="44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68" name="Google Shape;268;p28"/>
          <p:cNvSpPr txBox="1">
            <a:spLocks noGrp="1"/>
          </p:cNvSpPr>
          <p:nvPr>
            <p:ph type="title" idx="2" hasCustomPrompt="1"/>
          </p:nvPr>
        </p:nvSpPr>
        <p:spPr>
          <a:xfrm>
            <a:off x="718800" y="1643450"/>
            <a:ext cx="2221500" cy="140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0000" b="1">
                <a:solidFill>
                  <a:schemeClr val="accent6"/>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grpSp>
        <p:nvGrpSpPr>
          <p:cNvPr id="269" name="Google Shape;269;p28"/>
          <p:cNvGrpSpPr/>
          <p:nvPr/>
        </p:nvGrpSpPr>
        <p:grpSpPr>
          <a:xfrm flipH="1">
            <a:off x="501988" y="391025"/>
            <a:ext cx="7983900" cy="468513"/>
            <a:chOff x="635838" y="4425525"/>
            <a:chExt cx="7983900" cy="468513"/>
          </a:xfrm>
        </p:grpSpPr>
        <p:sp>
          <p:nvSpPr>
            <p:cNvPr id="270" name="Google Shape;270;p28"/>
            <p:cNvSpPr/>
            <p:nvPr/>
          </p:nvSpPr>
          <p:spPr>
            <a:xfrm flipH="1">
              <a:off x="5628138" y="4425525"/>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8"/>
            <p:cNvSpPr/>
            <p:nvPr/>
          </p:nvSpPr>
          <p:spPr>
            <a:xfrm flipH="1">
              <a:off x="3755313" y="4473050"/>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8"/>
            <p:cNvSpPr/>
            <p:nvPr/>
          </p:nvSpPr>
          <p:spPr>
            <a:xfrm flipH="1">
              <a:off x="4690038" y="4608575"/>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273" name="Google Shape;273;p28"/>
            <p:cNvSpPr/>
            <p:nvPr/>
          </p:nvSpPr>
          <p:spPr>
            <a:xfrm flipH="1">
              <a:off x="1513213" y="4705038"/>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274" name="Google Shape;274;p28"/>
            <p:cNvSpPr/>
            <p:nvPr/>
          </p:nvSpPr>
          <p:spPr>
            <a:xfrm flipH="1">
              <a:off x="635838" y="4489175"/>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275" name="Google Shape;275;p28"/>
            <p:cNvSpPr/>
            <p:nvPr/>
          </p:nvSpPr>
          <p:spPr>
            <a:xfrm flipH="1">
              <a:off x="2681188" y="4751088"/>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8"/>
            <p:cNvSpPr/>
            <p:nvPr/>
          </p:nvSpPr>
          <p:spPr>
            <a:xfrm flipH="1">
              <a:off x="8430738" y="4471313"/>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277" name="Google Shape;277;p28"/>
            <p:cNvSpPr/>
            <p:nvPr/>
          </p:nvSpPr>
          <p:spPr>
            <a:xfrm flipH="1">
              <a:off x="6627388" y="4705025"/>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278" name="Google Shape;278;p28"/>
            <p:cNvSpPr/>
            <p:nvPr/>
          </p:nvSpPr>
          <p:spPr>
            <a:xfrm flipH="1">
              <a:off x="7343063" y="4442063"/>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28"/>
          <p:cNvSpPr/>
          <p:nvPr/>
        </p:nvSpPr>
        <p:spPr>
          <a:xfrm rot="10800000" flipH="1">
            <a:off x="711187" y="1493636"/>
            <a:ext cx="2236725" cy="1702125"/>
          </a:xfrm>
          <a:custGeom>
            <a:avLst/>
            <a:gdLst/>
            <a:ahLst/>
            <a:cxnLst/>
            <a:rect l="l" t="t" r="r" b="b"/>
            <a:pathLst>
              <a:path w="89469" h="68085" extrusionOk="0">
                <a:moveTo>
                  <a:pt x="31121" y="2386"/>
                </a:moveTo>
                <a:cubicBezTo>
                  <a:pt x="21629" y="4758"/>
                  <a:pt x="8745" y="3654"/>
                  <a:pt x="3319" y="11796"/>
                </a:cubicBezTo>
                <a:cubicBezTo>
                  <a:pt x="-3188" y="21560"/>
                  <a:pt x="1068" y="36374"/>
                  <a:pt x="6313" y="46870"/>
                </a:cubicBezTo>
                <a:cubicBezTo>
                  <a:pt x="9829" y="53907"/>
                  <a:pt x="15859" y="60962"/>
                  <a:pt x="23422" y="63124"/>
                </a:cubicBezTo>
                <a:cubicBezTo>
                  <a:pt x="28115" y="64466"/>
                  <a:pt x="33150" y="64034"/>
                  <a:pt x="37965" y="64835"/>
                </a:cubicBezTo>
                <a:cubicBezTo>
                  <a:pt x="47252" y="66380"/>
                  <a:pt x="58123" y="70534"/>
                  <a:pt x="66196" y="65690"/>
                </a:cubicBezTo>
                <a:cubicBezTo>
                  <a:pt x="79329" y="57809"/>
                  <a:pt x="93285" y="40012"/>
                  <a:pt x="88438" y="25483"/>
                </a:cubicBezTo>
                <a:cubicBezTo>
                  <a:pt x="83105" y="9495"/>
                  <a:pt x="61235" y="675"/>
                  <a:pt x="44381" y="675"/>
                </a:cubicBezTo>
                <a:cubicBezTo>
                  <a:pt x="39924" y="675"/>
                  <a:pt x="33114" y="-1600"/>
                  <a:pt x="31121" y="2386"/>
                </a:cubicBezTo>
              </a:path>
            </a:pathLst>
          </a:custGeom>
          <a:noFill/>
          <a:ln w="19050" cap="flat" cmpd="sng">
            <a:solidFill>
              <a:schemeClr val="accent5"/>
            </a:solidFill>
            <a:prstDash val="dot"/>
            <a:round/>
            <a:headEnd type="none" w="med" len="med"/>
            <a:tailEnd type="none" w="med" len="med"/>
          </a:ln>
        </p:spPr>
      </p:sp>
      <p:sp>
        <p:nvSpPr>
          <p:cNvPr id="280" name="Google Shape;280;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accent6"/>
        </a:solidFill>
        <a:effectLst/>
      </p:bgPr>
    </p:bg>
    <p:spTree>
      <p:nvGrpSpPr>
        <p:cNvPr id="1" name="Shape 281"/>
        <p:cNvGrpSpPr/>
        <p:nvPr/>
      </p:nvGrpSpPr>
      <p:grpSpPr>
        <a:xfrm>
          <a:off x="0" y="0"/>
          <a:ext cx="0" cy="0"/>
          <a:chOff x="0" y="0"/>
          <a:chExt cx="0" cy="0"/>
        </a:xfrm>
      </p:grpSpPr>
      <p:sp>
        <p:nvSpPr>
          <p:cNvPr id="282" name="Google Shape;282;p29"/>
          <p:cNvSpPr txBox="1">
            <a:spLocks noGrp="1"/>
          </p:cNvSpPr>
          <p:nvPr>
            <p:ph type="title"/>
          </p:nvPr>
        </p:nvSpPr>
        <p:spPr>
          <a:xfrm>
            <a:off x="1768499" y="3206175"/>
            <a:ext cx="5622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dk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83" name="Google Shape;283;p29"/>
          <p:cNvSpPr txBox="1">
            <a:spLocks noGrp="1"/>
          </p:cNvSpPr>
          <p:nvPr>
            <p:ph type="subTitle" idx="1"/>
          </p:nvPr>
        </p:nvSpPr>
        <p:spPr>
          <a:xfrm>
            <a:off x="1768500" y="1486575"/>
            <a:ext cx="5622900" cy="174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solidFill>
                  <a:schemeClr val="dk2"/>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284" name="Google Shape;284;p29"/>
          <p:cNvSpPr/>
          <p:nvPr/>
        </p:nvSpPr>
        <p:spPr>
          <a:xfrm rot="10800000" flipH="1">
            <a:off x="713225" y="2587088"/>
            <a:ext cx="96900" cy="96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9"/>
          <p:cNvSpPr/>
          <p:nvPr/>
        </p:nvSpPr>
        <p:spPr>
          <a:xfrm rot="10800000" flipH="1">
            <a:off x="1843400" y="3738063"/>
            <a:ext cx="96900" cy="96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9"/>
          <p:cNvSpPr/>
          <p:nvPr/>
        </p:nvSpPr>
        <p:spPr>
          <a:xfrm rot="10800000" flipH="1">
            <a:off x="3888275" y="4289313"/>
            <a:ext cx="96900" cy="96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9"/>
          <p:cNvSpPr/>
          <p:nvPr/>
        </p:nvSpPr>
        <p:spPr>
          <a:xfrm rot="10800000" flipH="1">
            <a:off x="7802150" y="3300388"/>
            <a:ext cx="189000" cy="189000"/>
          </a:xfrm>
          <a:prstGeom prst="mathMultiply">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288" name="Google Shape;288;p29"/>
          <p:cNvSpPr/>
          <p:nvPr/>
        </p:nvSpPr>
        <p:spPr>
          <a:xfrm rot="10800000" flipH="1">
            <a:off x="5227425" y="4419563"/>
            <a:ext cx="189000" cy="189000"/>
          </a:xfrm>
          <a:prstGeom prst="mathMultiply">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289" name="Google Shape;289;p29"/>
          <p:cNvSpPr/>
          <p:nvPr/>
        </p:nvSpPr>
        <p:spPr>
          <a:xfrm rot="10800000" flipH="1">
            <a:off x="6907950" y="4289313"/>
            <a:ext cx="96900" cy="96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9"/>
          <p:cNvSpPr/>
          <p:nvPr/>
        </p:nvSpPr>
        <p:spPr>
          <a:xfrm rot="10800000">
            <a:off x="7460375" y="776938"/>
            <a:ext cx="96900" cy="96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9"/>
          <p:cNvSpPr/>
          <p:nvPr/>
        </p:nvSpPr>
        <p:spPr>
          <a:xfrm rot="10800000">
            <a:off x="5133500" y="587938"/>
            <a:ext cx="189000" cy="189000"/>
          </a:xfrm>
          <a:prstGeom prst="mathMultiply">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292" name="Google Shape;292;p29"/>
          <p:cNvSpPr/>
          <p:nvPr/>
        </p:nvSpPr>
        <p:spPr>
          <a:xfrm rot="-5400000" flipH="1">
            <a:off x="810113" y="877700"/>
            <a:ext cx="96900" cy="96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9"/>
          <p:cNvSpPr/>
          <p:nvPr/>
        </p:nvSpPr>
        <p:spPr>
          <a:xfrm rot="4973176" flipH="1">
            <a:off x="8441739" y="1773865"/>
            <a:ext cx="188955" cy="188955"/>
          </a:xfrm>
          <a:prstGeom prst="mathMultiply">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294" name="Google Shape;294;p29"/>
          <p:cNvSpPr/>
          <p:nvPr/>
        </p:nvSpPr>
        <p:spPr>
          <a:xfrm rot="4973817" flipH="1">
            <a:off x="8593136" y="4560062"/>
            <a:ext cx="97045" cy="97045"/>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9"/>
          <p:cNvSpPr/>
          <p:nvPr/>
        </p:nvSpPr>
        <p:spPr>
          <a:xfrm rot="10800000" flipH="1">
            <a:off x="618725" y="4514075"/>
            <a:ext cx="189000" cy="189000"/>
          </a:xfrm>
          <a:prstGeom prst="mathMultiply">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296" name="Google Shape;296;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297"/>
        <p:cNvGrpSpPr/>
        <p:nvPr/>
      </p:nvGrpSpPr>
      <p:grpSpPr>
        <a:xfrm>
          <a:off x="0" y="0"/>
          <a:ext cx="0" cy="0"/>
          <a:chOff x="0" y="0"/>
          <a:chExt cx="0" cy="0"/>
        </a:xfrm>
      </p:grpSpPr>
      <p:sp>
        <p:nvSpPr>
          <p:cNvPr id="298" name="Google Shape;298;p30"/>
          <p:cNvSpPr txBox="1">
            <a:spLocks noGrp="1"/>
          </p:cNvSpPr>
          <p:nvPr>
            <p:ph type="subTitle" idx="1"/>
          </p:nvPr>
        </p:nvSpPr>
        <p:spPr>
          <a:xfrm>
            <a:off x="1980000" y="3036600"/>
            <a:ext cx="5184000" cy="68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9" name="Google Shape;299;p30"/>
          <p:cNvSpPr txBox="1">
            <a:spLocks noGrp="1"/>
          </p:cNvSpPr>
          <p:nvPr>
            <p:ph type="title"/>
          </p:nvPr>
        </p:nvSpPr>
        <p:spPr>
          <a:xfrm>
            <a:off x="1552200" y="1231500"/>
            <a:ext cx="6039600" cy="165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2000">
                <a:solidFill>
                  <a:schemeClr val="accent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00" name="Google Shape;300;p30"/>
          <p:cNvSpPr/>
          <p:nvPr/>
        </p:nvSpPr>
        <p:spPr>
          <a:xfrm>
            <a:off x="1162650" y="2656800"/>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0"/>
          <p:cNvSpPr/>
          <p:nvPr/>
        </p:nvSpPr>
        <p:spPr>
          <a:xfrm>
            <a:off x="1647025" y="1573175"/>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0"/>
          <p:cNvSpPr/>
          <p:nvPr/>
        </p:nvSpPr>
        <p:spPr>
          <a:xfrm>
            <a:off x="3888275" y="989400"/>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0"/>
          <p:cNvSpPr/>
          <p:nvPr/>
        </p:nvSpPr>
        <p:spPr>
          <a:xfrm>
            <a:off x="2783600" y="989388"/>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304" name="Google Shape;304;p30"/>
          <p:cNvSpPr/>
          <p:nvPr/>
        </p:nvSpPr>
        <p:spPr>
          <a:xfrm>
            <a:off x="7318950" y="1384175"/>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305" name="Google Shape;305;p30"/>
          <p:cNvSpPr/>
          <p:nvPr/>
        </p:nvSpPr>
        <p:spPr>
          <a:xfrm>
            <a:off x="5076125" y="1156800"/>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306" name="Google Shape;306;p30"/>
          <p:cNvSpPr/>
          <p:nvPr/>
        </p:nvSpPr>
        <p:spPr>
          <a:xfrm>
            <a:off x="6259600" y="1156800"/>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0"/>
          <p:cNvSpPr/>
          <p:nvPr/>
        </p:nvSpPr>
        <p:spPr>
          <a:xfrm flipH="1">
            <a:off x="6876875" y="3909450"/>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flipH="1">
            <a:off x="5003825" y="4197225"/>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309" name="Google Shape;309;p30"/>
          <p:cNvSpPr/>
          <p:nvPr/>
        </p:nvSpPr>
        <p:spPr>
          <a:xfrm rot="-5400000">
            <a:off x="1693063" y="3661088"/>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0"/>
          <p:cNvSpPr/>
          <p:nvPr/>
        </p:nvSpPr>
        <p:spPr>
          <a:xfrm rot="-5400000">
            <a:off x="3526238" y="4006338"/>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311" name="Google Shape;311;p30"/>
          <p:cNvSpPr/>
          <p:nvPr/>
        </p:nvSpPr>
        <p:spPr>
          <a:xfrm rot="5826824">
            <a:off x="8016514" y="2764668"/>
            <a:ext cx="188955" cy="188955"/>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312" name="Google Shape;312;p30"/>
          <p:cNvSpPr/>
          <p:nvPr/>
        </p:nvSpPr>
        <p:spPr>
          <a:xfrm rot="5826183">
            <a:off x="7825936" y="2191755"/>
            <a:ext cx="97045" cy="97045"/>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0"/>
          <p:cNvSpPr/>
          <p:nvPr/>
        </p:nvSpPr>
        <p:spPr>
          <a:xfrm rot="-5400000">
            <a:off x="1709238" y="2258825"/>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314" name="Google Shape;314;p30"/>
          <p:cNvSpPr/>
          <p:nvPr/>
        </p:nvSpPr>
        <p:spPr>
          <a:xfrm>
            <a:off x="1354350" y="210850"/>
            <a:ext cx="6435300" cy="6435300"/>
          </a:xfrm>
          <a:prstGeom prst="ellipse">
            <a:avLst/>
          </a:prstGeom>
          <a:noFill/>
          <a:ln w="19050" cap="flat" cmpd="sng">
            <a:solidFill>
              <a:schemeClr val="accent5"/>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315" name="Google Shape;315;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316"/>
        <p:cNvGrpSpPr/>
        <p:nvPr/>
      </p:nvGrpSpPr>
      <p:grpSpPr>
        <a:xfrm>
          <a:off x="0" y="0"/>
          <a:ext cx="0" cy="0"/>
          <a:chOff x="0" y="0"/>
          <a:chExt cx="0" cy="0"/>
        </a:xfrm>
      </p:grpSpPr>
      <p:sp>
        <p:nvSpPr>
          <p:cNvPr id="317" name="Google Shape;317;p31"/>
          <p:cNvSpPr txBox="1">
            <a:spLocks noGrp="1"/>
          </p:cNvSpPr>
          <p:nvPr>
            <p:ph type="subTitle" idx="1"/>
          </p:nvPr>
        </p:nvSpPr>
        <p:spPr>
          <a:xfrm>
            <a:off x="1682350" y="3602075"/>
            <a:ext cx="2143200" cy="434100"/>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Archivo Black"/>
              <a:buNone/>
              <a:defRPr sz="2000">
                <a:solidFill>
                  <a:schemeClr val="lt1"/>
                </a:solidFill>
                <a:latin typeface="Archivo Black"/>
                <a:ea typeface="Archivo Black"/>
                <a:cs typeface="Archivo Black"/>
                <a:sym typeface="Archivo Black"/>
              </a:defRPr>
            </a:lvl1pPr>
            <a:lvl2pPr lvl="1" algn="ctr"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2pPr>
            <a:lvl3pPr lvl="2" algn="ctr"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3pPr>
            <a:lvl4pPr lvl="3" algn="ctr"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4pPr>
            <a:lvl5pPr lvl="4" algn="ctr"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5pPr>
            <a:lvl6pPr lvl="5" algn="ctr"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6pPr>
            <a:lvl7pPr lvl="6" algn="ctr"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7pPr>
            <a:lvl8pPr lvl="7" algn="ctr"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8pPr>
            <a:lvl9pPr lvl="8" algn="ctr"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9pPr>
          </a:lstStyle>
          <a:p>
            <a:endParaRPr/>
          </a:p>
        </p:txBody>
      </p:sp>
      <p:sp>
        <p:nvSpPr>
          <p:cNvPr id="318" name="Google Shape;318;p31"/>
          <p:cNvSpPr txBox="1">
            <a:spLocks noGrp="1"/>
          </p:cNvSpPr>
          <p:nvPr>
            <p:ph type="subTitle" idx="2"/>
          </p:nvPr>
        </p:nvSpPr>
        <p:spPr>
          <a:xfrm>
            <a:off x="5456625" y="3601600"/>
            <a:ext cx="2143200" cy="434100"/>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Archivo Black"/>
              <a:buNone/>
              <a:defRPr sz="2000">
                <a:solidFill>
                  <a:schemeClr val="lt1"/>
                </a:solidFill>
                <a:latin typeface="Archivo Black"/>
                <a:ea typeface="Archivo Black"/>
                <a:cs typeface="Archivo Black"/>
                <a:sym typeface="Archivo Black"/>
              </a:defRPr>
            </a:lvl1pPr>
            <a:lvl2pPr lvl="1" algn="ctr"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2pPr>
            <a:lvl3pPr lvl="2" algn="ctr"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3pPr>
            <a:lvl4pPr lvl="3" algn="ctr"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4pPr>
            <a:lvl5pPr lvl="4" algn="ctr"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5pPr>
            <a:lvl6pPr lvl="5" algn="ctr"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6pPr>
            <a:lvl7pPr lvl="6" algn="ctr"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7pPr>
            <a:lvl8pPr lvl="7" algn="ctr"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8pPr>
            <a:lvl9pPr lvl="8" algn="ctr"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9pPr>
          </a:lstStyle>
          <a:p>
            <a:endParaRPr/>
          </a:p>
        </p:txBody>
      </p:sp>
      <p:sp>
        <p:nvSpPr>
          <p:cNvPr id="319" name="Google Shape;319;p31"/>
          <p:cNvSpPr txBox="1">
            <a:spLocks noGrp="1"/>
          </p:cNvSpPr>
          <p:nvPr>
            <p:ph type="subTitle" idx="3"/>
          </p:nvPr>
        </p:nvSpPr>
        <p:spPr>
          <a:xfrm>
            <a:off x="1682350" y="4109125"/>
            <a:ext cx="2143200" cy="48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0" name="Google Shape;320;p31"/>
          <p:cNvSpPr txBox="1">
            <a:spLocks noGrp="1"/>
          </p:cNvSpPr>
          <p:nvPr>
            <p:ph type="subTitle" idx="4"/>
          </p:nvPr>
        </p:nvSpPr>
        <p:spPr>
          <a:xfrm>
            <a:off x="5456625" y="4118600"/>
            <a:ext cx="2143200" cy="48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1" name="Google Shape;321;p31"/>
          <p:cNvSpPr txBox="1">
            <a:spLocks noGrp="1"/>
          </p:cNvSpPr>
          <p:nvPr>
            <p:ph type="title"/>
          </p:nvPr>
        </p:nvSpPr>
        <p:spPr>
          <a:xfrm>
            <a:off x="713225" y="539500"/>
            <a:ext cx="7717500" cy="565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2" name="Google Shape;322;p31"/>
          <p:cNvSpPr/>
          <p:nvPr/>
        </p:nvSpPr>
        <p:spPr>
          <a:xfrm rot="-5400000">
            <a:off x="439150" y="4693625"/>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1"/>
          <p:cNvSpPr/>
          <p:nvPr/>
        </p:nvSpPr>
        <p:spPr>
          <a:xfrm rot="-5400000">
            <a:off x="568250" y="3773650"/>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324" name="Google Shape;324;p31"/>
          <p:cNvSpPr/>
          <p:nvPr/>
        </p:nvSpPr>
        <p:spPr>
          <a:xfrm rot="-5400000">
            <a:off x="536050" y="2152550"/>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1"/>
          <p:cNvSpPr/>
          <p:nvPr/>
        </p:nvSpPr>
        <p:spPr>
          <a:xfrm rot="-5400000">
            <a:off x="614300" y="352975"/>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1"/>
          <p:cNvSpPr/>
          <p:nvPr/>
        </p:nvSpPr>
        <p:spPr>
          <a:xfrm rot="-5400000">
            <a:off x="439150" y="1185150"/>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327" name="Google Shape;327;p31"/>
          <p:cNvSpPr/>
          <p:nvPr/>
        </p:nvSpPr>
        <p:spPr>
          <a:xfrm rot="5400000" flipH="1">
            <a:off x="8565650" y="4716000"/>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1"/>
          <p:cNvSpPr/>
          <p:nvPr/>
        </p:nvSpPr>
        <p:spPr>
          <a:xfrm rot="5400000" flipH="1">
            <a:off x="8662550" y="3087800"/>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1"/>
          <p:cNvSpPr/>
          <p:nvPr/>
        </p:nvSpPr>
        <p:spPr>
          <a:xfrm rot="5400000" flipH="1">
            <a:off x="8616500" y="3911425"/>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330" name="Google Shape;330;p31"/>
          <p:cNvSpPr/>
          <p:nvPr/>
        </p:nvSpPr>
        <p:spPr>
          <a:xfrm rot="5400000" flipH="1">
            <a:off x="8430775" y="2335000"/>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331" name="Google Shape;331;p31"/>
          <p:cNvSpPr/>
          <p:nvPr/>
        </p:nvSpPr>
        <p:spPr>
          <a:xfrm rot="5400000" flipH="1">
            <a:off x="8430775" y="330600"/>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332" name="Google Shape;332;p31"/>
          <p:cNvSpPr/>
          <p:nvPr/>
        </p:nvSpPr>
        <p:spPr>
          <a:xfrm rot="5400000" flipH="1">
            <a:off x="8619775" y="1179975"/>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334"/>
        <p:cNvGrpSpPr/>
        <p:nvPr/>
      </p:nvGrpSpPr>
      <p:grpSpPr>
        <a:xfrm>
          <a:off x="0" y="0"/>
          <a:ext cx="0" cy="0"/>
          <a:chOff x="0" y="0"/>
          <a:chExt cx="0" cy="0"/>
        </a:xfrm>
      </p:grpSpPr>
      <p:sp>
        <p:nvSpPr>
          <p:cNvPr id="335" name="Google Shape;335;p32"/>
          <p:cNvSpPr txBox="1">
            <a:spLocks noGrp="1"/>
          </p:cNvSpPr>
          <p:nvPr>
            <p:ph type="title"/>
          </p:nvPr>
        </p:nvSpPr>
        <p:spPr>
          <a:xfrm>
            <a:off x="948563" y="2445297"/>
            <a:ext cx="2336400" cy="4443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6" name="Google Shape;336;p32"/>
          <p:cNvSpPr txBox="1">
            <a:spLocks noGrp="1"/>
          </p:cNvSpPr>
          <p:nvPr>
            <p:ph type="subTitle" idx="1"/>
          </p:nvPr>
        </p:nvSpPr>
        <p:spPr>
          <a:xfrm>
            <a:off x="948588" y="2981829"/>
            <a:ext cx="2336400" cy="65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7" name="Google Shape;337;p32"/>
          <p:cNvSpPr txBox="1">
            <a:spLocks noGrp="1"/>
          </p:cNvSpPr>
          <p:nvPr>
            <p:ph type="title" idx="2"/>
          </p:nvPr>
        </p:nvSpPr>
        <p:spPr>
          <a:xfrm>
            <a:off x="3403750" y="2445298"/>
            <a:ext cx="2336400" cy="4443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8" name="Google Shape;338;p32"/>
          <p:cNvSpPr txBox="1">
            <a:spLocks noGrp="1"/>
          </p:cNvSpPr>
          <p:nvPr>
            <p:ph type="subTitle" idx="3"/>
          </p:nvPr>
        </p:nvSpPr>
        <p:spPr>
          <a:xfrm>
            <a:off x="3403775" y="2981828"/>
            <a:ext cx="2336400" cy="65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9" name="Google Shape;339;p32"/>
          <p:cNvSpPr txBox="1">
            <a:spLocks noGrp="1"/>
          </p:cNvSpPr>
          <p:nvPr>
            <p:ph type="title" idx="4"/>
          </p:nvPr>
        </p:nvSpPr>
        <p:spPr>
          <a:xfrm>
            <a:off x="5858963" y="2448198"/>
            <a:ext cx="2336400" cy="4443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40" name="Google Shape;340;p32"/>
          <p:cNvSpPr txBox="1">
            <a:spLocks noGrp="1"/>
          </p:cNvSpPr>
          <p:nvPr>
            <p:ph type="subTitle" idx="5"/>
          </p:nvPr>
        </p:nvSpPr>
        <p:spPr>
          <a:xfrm>
            <a:off x="5858988" y="2981829"/>
            <a:ext cx="2336400" cy="65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1" name="Google Shape;341;p32"/>
          <p:cNvSpPr txBox="1">
            <a:spLocks noGrp="1"/>
          </p:cNvSpPr>
          <p:nvPr>
            <p:ph type="title" idx="6"/>
          </p:nvPr>
        </p:nvSpPr>
        <p:spPr>
          <a:xfrm>
            <a:off x="713225" y="539500"/>
            <a:ext cx="7717500" cy="565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42" name="Google Shape;342;p32"/>
          <p:cNvGrpSpPr/>
          <p:nvPr/>
        </p:nvGrpSpPr>
        <p:grpSpPr>
          <a:xfrm flipH="1">
            <a:off x="635838" y="4425525"/>
            <a:ext cx="7983900" cy="468513"/>
            <a:chOff x="635838" y="4425525"/>
            <a:chExt cx="7983900" cy="468513"/>
          </a:xfrm>
        </p:grpSpPr>
        <p:sp>
          <p:nvSpPr>
            <p:cNvPr id="343" name="Google Shape;343;p32"/>
            <p:cNvSpPr/>
            <p:nvPr/>
          </p:nvSpPr>
          <p:spPr>
            <a:xfrm flipH="1">
              <a:off x="5628138" y="4425525"/>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2"/>
            <p:cNvSpPr/>
            <p:nvPr/>
          </p:nvSpPr>
          <p:spPr>
            <a:xfrm flipH="1">
              <a:off x="3755313" y="4473050"/>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2"/>
            <p:cNvSpPr/>
            <p:nvPr/>
          </p:nvSpPr>
          <p:spPr>
            <a:xfrm flipH="1">
              <a:off x="4690038" y="4608575"/>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346" name="Google Shape;346;p32"/>
            <p:cNvSpPr/>
            <p:nvPr/>
          </p:nvSpPr>
          <p:spPr>
            <a:xfrm flipH="1">
              <a:off x="1513213" y="4705038"/>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347" name="Google Shape;347;p32"/>
            <p:cNvSpPr/>
            <p:nvPr/>
          </p:nvSpPr>
          <p:spPr>
            <a:xfrm flipH="1">
              <a:off x="635838" y="4489175"/>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348" name="Google Shape;348;p32"/>
            <p:cNvSpPr/>
            <p:nvPr/>
          </p:nvSpPr>
          <p:spPr>
            <a:xfrm flipH="1">
              <a:off x="2681188" y="4751088"/>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2"/>
            <p:cNvSpPr/>
            <p:nvPr/>
          </p:nvSpPr>
          <p:spPr>
            <a:xfrm flipH="1">
              <a:off x="8430738" y="4471313"/>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350" name="Google Shape;350;p32"/>
            <p:cNvSpPr/>
            <p:nvPr/>
          </p:nvSpPr>
          <p:spPr>
            <a:xfrm flipH="1">
              <a:off x="6627388" y="4705025"/>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351" name="Google Shape;351;p32"/>
            <p:cNvSpPr/>
            <p:nvPr/>
          </p:nvSpPr>
          <p:spPr>
            <a:xfrm flipH="1">
              <a:off x="7343063" y="4442063"/>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32"/>
          <p:cNvGrpSpPr/>
          <p:nvPr/>
        </p:nvGrpSpPr>
        <p:grpSpPr>
          <a:xfrm flipH="1">
            <a:off x="253688" y="226725"/>
            <a:ext cx="8418700" cy="790513"/>
            <a:chOff x="253688" y="226725"/>
            <a:chExt cx="8418700" cy="790513"/>
          </a:xfrm>
        </p:grpSpPr>
        <p:sp>
          <p:nvSpPr>
            <p:cNvPr id="353" name="Google Shape;353;p32"/>
            <p:cNvSpPr/>
            <p:nvPr/>
          </p:nvSpPr>
          <p:spPr>
            <a:xfrm flipH="1">
              <a:off x="253688" y="731350"/>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354" name="Google Shape;354;p32"/>
            <p:cNvSpPr/>
            <p:nvPr/>
          </p:nvSpPr>
          <p:spPr>
            <a:xfrm flipH="1">
              <a:off x="635838" y="226725"/>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355" name="Google Shape;355;p32"/>
            <p:cNvSpPr/>
            <p:nvPr/>
          </p:nvSpPr>
          <p:spPr>
            <a:xfrm flipH="1">
              <a:off x="8319163" y="276513"/>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356" name="Google Shape;356;p32"/>
            <p:cNvSpPr/>
            <p:nvPr/>
          </p:nvSpPr>
          <p:spPr>
            <a:xfrm flipH="1">
              <a:off x="8575488" y="920338"/>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32"/>
          <p:cNvSpPr/>
          <p:nvPr/>
        </p:nvSpPr>
        <p:spPr>
          <a:xfrm>
            <a:off x="386363" y="1641963"/>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2"/>
          <p:cNvSpPr/>
          <p:nvPr/>
        </p:nvSpPr>
        <p:spPr>
          <a:xfrm>
            <a:off x="8715488" y="1545063"/>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360"/>
        <p:cNvGrpSpPr/>
        <p:nvPr/>
      </p:nvGrpSpPr>
      <p:grpSpPr>
        <a:xfrm>
          <a:off x="0" y="0"/>
          <a:ext cx="0" cy="0"/>
          <a:chOff x="0" y="0"/>
          <a:chExt cx="0" cy="0"/>
        </a:xfrm>
      </p:grpSpPr>
      <p:sp>
        <p:nvSpPr>
          <p:cNvPr id="361" name="Google Shape;361;p33"/>
          <p:cNvSpPr txBox="1">
            <a:spLocks noGrp="1"/>
          </p:cNvSpPr>
          <p:nvPr>
            <p:ph type="title"/>
          </p:nvPr>
        </p:nvSpPr>
        <p:spPr>
          <a:xfrm>
            <a:off x="720000" y="2938326"/>
            <a:ext cx="2336400" cy="655800"/>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62" name="Google Shape;362;p33"/>
          <p:cNvSpPr txBox="1">
            <a:spLocks noGrp="1"/>
          </p:cNvSpPr>
          <p:nvPr>
            <p:ph type="subTitle" idx="1"/>
          </p:nvPr>
        </p:nvSpPr>
        <p:spPr>
          <a:xfrm>
            <a:off x="719975" y="3563675"/>
            <a:ext cx="2336400" cy="71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3" name="Google Shape;363;p33"/>
          <p:cNvSpPr txBox="1">
            <a:spLocks noGrp="1"/>
          </p:cNvSpPr>
          <p:nvPr>
            <p:ph type="title" idx="2"/>
          </p:nvPr>
        </p:nvSpPr>
        <p:spPr>
          <a:xfrm>
            <a:off x="3403800" y="2938562"/>
            <a:ext cx="2336400" cy="655800"/>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64" name="Google Shape;364;p33"/>
          <p:cNvSpPr txBox="1">
            <a:spLocks noGrp="1"/>
          </p:cNvSpPr>
          <p:nvPr>
            <p:ph type="subTitle" idx="3"/>
          </p:nvPr>
        </p:nvSpPr>
        <p:spPr>
          <a:xfrm>
            <a:off x="3403775" y="3563675"/>
            <a:ext cx="2336400" cy="71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5" name="Google Shape;365;p33"/>
          <p:cNvSpPr txBox="1">
            <a:spLocks noGrp="1"/>
          </p:cNvSpPr>
          <p:nvPr>
            <p:ph type="title" idx="4"/>
          </p:nvPr>
        </p:nvSpPr>
        <p:spPr>
          <a:xfrm>
            <a:off x="6087600" y="2938565"/>
            <a:ext cx="2336400" cy="655800"/>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66" name="Google Shape;366;p33"/>
          <p:cNvSpPr txBox="1">
            <a:spLocks noGrp="1"/>
          </p:cNvSpPr>
          <p:nvPr>
            <p:ph type="subTitle" idx="5"/>
          </p:nvPr>
        </p:nvSpPr>
        <p:spPr>
          <a:xfrm>
            <a:off x="6087575" y="3563675"/>
            <a:ext cx="2336400" cy="71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7" name="Google Shape;367;p33"/>
          <p:cNvSpPr txBox="1">
            <a:spLocks noGrp="1"/>
          </p:cNvSpPr>
          <p:nvPr>
            <p:ph type="title" idx="6" hasCustomPrompt="1"/>
          </p:nvPr>
        </p:nvSpPr>
        <p:spPr>
          <a:xfrm>
            <a:off x="719725" y="2458869"/>
            <a:ext cx="2336400" cy="52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68" name="Google Shape;368;p33"/>
          <p:cNvSpPr txBox="1">
            <a:spLocks noGrp="1"/>
          </p:cNvSpPr>
          <p:nvPr>
            <p:ph type="title" idx="7" hasCustomPrompt="1"/>
          </p:nvPr>
        </p:nvSpPr>
        <p:spPr>
          <a:xfrm>
            <a:off x="6087575" y="2458869"/>
            <a:ext cx="2336400" cy="52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69" name="Google Shape;369;p33"/>
          <p:cNvSpPr txBox="1">
            <a:spLocks noGrp="1"/>
          </p:cNvSpPr>
          <p:nvPr>
            <p:ph type="title" idx="8" hasCustomPrompt="1"/>
          </p:nvPr>
        </p:nvSpPr>
        <p:spPr>
          <a:xfrm>
            <a:off x="3403650" y="2458869"/>
            <a:ext cx="2336400" cy="52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70" name="Google Shape;370;p33"/>
          <p:cNvSpPr txBox="1">
            <a:spLocks noGrp="1"/>
          </p:cNvSpPr>
          <p:nvPr>
            <p:ph type="title" idx="9"/>
          </p:nvPr>
        </p:nvSpPr>
        <p:spPr>
          <a:xfrm>
            <a:off x="713225" y="539500"/>
            <a:ext cx="7717500" cy="56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71" name="Google Shape;371;p33"/>
          <p:cNvSpPr/>
          <p:nvPr/>
        </p:nvSpPr>
        <p:spPr>
          <a:xfrm rot="-8592176" flipH="1">
            <a:off x="7763771" y="4691888"/>
            <a:ext cx="188820" cy="18882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372" name="Google Shape;372;p33"/>
          <p:cNvSpPr/>
          <p:nvPr/>
        </p:nvSpPr>
        <p:spPr>
          <a:xfrm rot="7179418" flipH="1">
            <a:off x="8628582" y="4374252"/>
            <a:ext cx="97008" cy="97008"/>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rot="-5400000" flipH="1">
            <a:off x="384738" y="4488900"/>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rot="-5400000" flipH="1">
            <a:off x="1052738" y="4691800"/>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375" name="Google Shape;375;p33"/>
          <p:cNvSpPr/>
          <p:nvPr/>
        </p:nvSpPr>
        <p:spPr>
          <a:xfrm rot="2207824" flipH="1">
            <a:off x="224182" y="1202796"/>
            <a:ext cx="188820" cy="18882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376" name="Google Shape;376;p33"/>
          <p:cNvSpPr/>
          <p:nvPr/>
        </p:nvSpPr>
        <p:spPr>
          <a:xfrm rot="-3620582" flipH="1">
            <a:off x="270084" y="315244"/>
            <a:ext cx="97008" cy="97008"/>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rot="5400000" flipH="1">
            <a:off x="8743236" y="1324979"/>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378" name="Google Shape;378;p33"/>
          <p:cNvSpPr/>
          <p:nvPr/>
        </p:nvSpPr>
        <p:spPr>
          <a:xfrm rot="5400000" flipH="1">
            <a:off x="8835336" y="429904"/>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our columns 2">
  <p:cSld name="BLANK_1_1_1_1_3">
    <p:spTree>
      <p:nvGrpSpPr>
        <p:cNvPr id="1" name="Shape 380"/>
        <p:cNvGrpSpPr/>
        <p:nvPr/>
      </p:nvGrpSpPr>
      <p:grpSpPr>
        <a:xfrm>
          <a:off x="0" y="0"/>
          <a:ext cx="0" cy="0"/>
          <a:chOff x="0" y="0"/>
          <a:chExt cx="0" cy="0"/>
        </a:xfrm>
      </p:grpSpPr>
      <p:sp>
        <p:nvSpPr>
          <p:cNvPr id="381" name="Google Shape;381;p34"/>
          <p:cNvSpPr txBox="1">
            <a:spLocks noGrp="1"/>
          </p:cNvSpPr>
          <p:nvPr>
            <p:ph type="title"/>
          </p:nvPr>
        </p:nvSpPr>
        <p:spPr>
          <a:xfrm>
            <a:off x="1195788" y="1892425"/>
            <a:ext cx="2629800" cy="484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82" name="Google Shape;382;p34"/>
          <p:cNvSpPr txBox="1">
            <a:spLocks noGrp="1"/>
          </p:cNvSpPr>
          <p:nvPr>
            <p:ph type="subTitle" idx="1"/>
          </p:nvPr>
        </p:nvSpPr>
        <p:spPr>
          <a:xfrm>
            <a:off x="1195836" y="2437650"/>
            <a:ext cx="2629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3" name="Google Shape;383;p34"/>
          <p:cNvSpPr txBox="1">
            <a:spLocks noGrp="1"/>
          </p:cNvSpPr>
          <p:nvPr>
            <p:ph type="title" idx="2"/>
          </p:nvPr>
        </p:nvSpPr>
        <p:spPr>
          <a:xfrm>
            <a:off x="5318263" y="1892425"/>
            <a:ext cx="2629800" cy="484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84" name="Google Shape;384;p34"/>
          <p:cNvSpPr txBox="1">
            <a:spLocks noGrp="1"/>
          </p:cNvSpPr>
          <p:nvPr>
            <p:ph type="subTitle" idx="3"/>
          </p:nvPr>
        </p:nvSpPr>
        <p:spPr>
          <a:xfrm>
            <a:off x="5318312" y="2437650"/>
            <a:ext cx="2629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5" name="Google Shape;385;p34"/>
          <p:cNvSpPr txBox="1">
            <a:spLocks noGrp="1"/>
          </p:cNvSpPr>
          <p:nvPr>
            <p:ph type="title" idx="4"/>
          </p:nvPr>
        </p:nvSpPr>
        <p:spPr>
          <a:xfrm>
            <a:off x="1195788" y="3578800"/>
            <a:ext cx="2629800" cy="484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86" name="Google Shape;386;p34"/>
          <p:cNvSpPr txBox="1">
            <a:spLocks noGrp="1"/>
          </p:cNvSpPr>
          <p:nvPr>
            <p:ph type="subTitle" idx="5"/>
          </p:nvPr>
        </p:nvSpPr>
        <p:spPr>
          <a:xfrm>
            <a:off x="1195811" y="4123775"/>
            <a:ext cx="2629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7" name="Google Shape;387;p34"/>
          <p:cNvSpPr txBox="1">
            <a:spLocks noGrp="1"/>
          </p:cNvSpPr>
          <p:nvPr>
            <p:ph type="title" idx="6"/>
          </p:nvPr>
        </p:nvSpPr>
        <p:spPr>
          <a:xfrm>
            <a:off x="5318375" y="3578800"/>
            <a:ext cx="2629800" cy="484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88" name="Google Shape;388;p34"/>
          <p:cNvSpPr txBox="1">
            <a:spLocks noGrp="1"/>
          </p:cNvSpPr>
          <p:nvPr>
            <p:ph type="subTitle" idx="7"/>
          </p:nvPr>
        </p:nvSpPr>
        <p:spPr>
          <a:xfrm>
            <a:off x="5318388" y="4123775"/>
            <a:ext cx="2629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9" name="Google Shape;389;p34"/>
          <p:cNvSpPr txBox="1">
            <a:spLocks noGrp="1"/>
          </p:cNvSpPr>
          <p:nvPr>
            <p:ph type="title" idx="8"/>
          </p:nvPr>
        </p:nvSpPr>
        <p:spPr>
          <a:xfrm>
            <a:off x="713225" y="539500"/>
            <a:ext cx="7717500" cy="56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90" name="Google Shape;390;p34"/>
          <p:cNvGrpSpPr/>
          <p:nvPr/>
        </p:nvGrpSpPr>
        <p:grpSpPr>
          <a:xfrm>
            <a:off x="253688" y="179613"/>
            <a:ext cx="8418700" cy="837625"/>
            <a:chOff x="253688" y="179613"/>
            <a:chExt cx="8418700" cy="837625"/>
          </a:xfrm>
        </p:grpSpPr>
        <p:sp>
          <p:nvSpPr>
            <p:cNvPr id="391" name="Google Shape;391;p34"/>
            <p:cNvSpPr/>
            <p:nvPr/>
          </p:nvSpPr>
          <p:spPr>
            <a:xfrm flipH="1">
              <a:off x="253688" y="731350"/>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392" name="Google Shape;392;p34"/>
            <p:cNvSpPr/>
            <p:nvPr/>
          </p:nvSpPr>
          <p:spPr>
            <a:xfrm flipH="1">
              <a:off x="635838" y="226725"/>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393" name="Google Shape;393;p34"/>
            <p:cNvSpPr/>
            <p:nvPr/>
          </p:nvSpPr>
          <p:spPr>
            <a:xfrm flipH="1">
              <a:off x="1640813" y="253600"/>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4"/>
            <p:cNvSpPr/>
            <p:nvPr/>
          </p:nvSpPr>
          <p:spPr>
            <a:xfrm flipH="1">
              <a:off x="8319163" y="276513"/>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395" name="Google Shape;395;p34"/>
            <p:cNvSpPr/>
            <p:nvPr/>
          </p:nvSpPr>
          <p:spPr>
            <a:xfrm flipH="1">
              <a:off x="7343063" y="179613"/>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4"/>
            <p:cNvSpPr/>
            <p:nvPr/>
          </p:nvSpPr>
          <p:spPr>
            <a:xfrm flipH="1">
              <a:off x="8575488" y="920338"/>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ext 1">
  <p:cSld name="TITLE_AND_BODY_1">
    <p:spTree>
      <p:nvGrpSpPr>
        <p:cNvPr id="1" name="Shape 398"/>
        <p:cNvGrpSpPr/>
        <p:nvPr/>
      </p:nvGrpSpPr>
      <p:grpSpPr>
        <a:xfrm>
          <a:off x="0" y="0"/>
          <a:ext cx="0" cy="0"/>
          <a:chOff x="0" y="0"/>
          <a:chExt cx="0" cy="0"/>
        </a:xfrm>
      </p:grpSpPr>
      <p:sp>
        <p:nvSpPr>
          <p:cNvPr id="399" name="Google Shape;399;p35"/>
          <p:cNvSpPr txBox="1">
            <a:spLocks noGrp="1"/>
          </p:cNvSpPr>
          <p:nvPr>
            <p:ph type="title"/>
          </p:nvPr>
        </p:nvSpPr>
        <p:spPr>
          <a:xfrm>
            <a:off x="713225" y="1321650"/>
            <a:ext cx="3491700" cy="1545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0" name="Google Shape;400;p35"/>
          <p:cNvSpPr txBox="1">
            <a:spLocks noGrp="1"/>
          </p:cNvSpPr>
          <p:nvPr>
            <p:ph type="body" idx="1"/>
          </p:nvPr>
        </p:nvSpPr>
        <p:spPr>
          <a:xfrm>
            <a:off x="713225" y="2920350"/>
            <a:ext cx="3491700" cy="9015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AutoNum type="arabicPeriod"/>
              <a:defRPr sz="1400"/>
            </a:lvl1pPr>
            <a:lvl2pPr marL="914400" lvl="1" indent="-317500" rtl="0">
              <a:spcBef>
                <a:spcPts val="0"/>
              </a:spcBef>
              <a:spcAft>
                <a:spcPts val="0"/>
              </a:spcAft>
              <a:buSzPts val="1400"/>
              <a:buAutoNum type="alphaLcPeriod"/>
              <a:defRPr/>
            </a:lvl2pPr>
            <a:lvl3pPr marL="1371600" lvl="2" indent="-317500" rtl="0">
              <a:spcBef>
                <a:spcPts val="0"/>
              </a:spcBef>
              <a:spcAft>
                <a:spcPts val="0"/>
              </a:spcAft>
              <a:buSzPts val="1400"/>
              <a:buAutoNum type="romanLcPeriod"/>
              <a:defRPr/>
            </a:lvl3pPr>
            <a:lvl4pPr marL="1828800" lvl="3" indent="-317500" rtl="0">
              <a:spcBef>
                <a:spcPts val="0"/>
              </a:spcBef>
              <a:spcAft>
                <a:spcPts val="0"/>
              </a:spcAft>
              <a:buSzPts val="1400"/>
              <a:buAutoNum type="arabicPeriod"/>
              <a:defRPr/>
            </a:lvl4pPr>
            <a:lvl5pPr marL="2286000" lvl="4" indent="-317500" rtl="0">
              <a:spcBef>
                <a:spcPts val="0"/>
              </a:spcBef>
              <a:spcAft>
                <a:spcPts val="0"/>
              </a:spcAft>
              <a:buSzPts val="1400"/>
              <a:buAutoNum type="alphaLcPeriod"/>
              <a:defRPr/>
            </a:lvl5pPr>
            <a:lvl6pPr marL="2743200" lvl="5" indent="-317500" rtl="0">
              <a:spcBef>
                <a:spcPts val="0"/>
              </a:spcBef>
              <a:spcAft>
                <a:spcPts val="0"/>
              </a:spcAft>
              <a:buSzPts val="1400"/>
              <a:buAutoNum type="romanLcPeriod"/>
              <a:defRPr/>
            </a:lvl6pPr>
            <a:lvl7pPr marL="3200400" lvl="6" indent="-317500" rtl="0">
              <a:spcBef>
                <a:spcPts val="0"/>
              </a:spcBef>
              <a:spcAft>
                <a:spcPts val="0"/>
              </a:spcAft>
              <a:buSzPts val="1400"/>
              <a:buAutoNum type="arabicPeriod"/>
              <a:defRPr/>
            </a:lvl7pPr>
            <a:lvl8pPr marL="3657600" lvl="7" indent="-317500" rtl="0">
              <a:spcBef>
                <a:spcPts val="0"/>
              </a:spcBef>
              <a:spcAft>
                <a:spcPts val="0"/>
              </a:spcAft>
              <a:buSzPts val="1400"/>
              <a:buAutoNum type="alphaLcPeriod"/>
              <a:defRPr/>
            </a:lvl8pPr>
            <a:lvl9pPr marL="4114800" lvl="8" indent="-317500" rtl="0">
              <a:spcBef>
                <a:spcPts val="0"/>
              </a:spcBef>
              <a:spcAft>
                <a:spcPts val="0"/>
              </a:spcAft>
              <a:buSzPts val="1400"/>
              <a:buAutoNum type="romanLcPeriod"/>
              <a:defRPr/>
            </a:lvl9pPr>
          </a:lstStyle>
          <a:p>
            <a:endParaRPr/>
          </a:p>
        </p:txBody>
      </p:sp>
      <p:sp>
        <p:nvSpPr>
          <p:cNvPr id="401" name="Google Shape;401;p35"/>
          <p:cNvSpPr/>
          <p:nvPr/>
        </p:nvSpPr>
        <p:spPr>
          <a:xfrm rot="10800000" flipH="1">
            <a:off x="8650125" y="1221038"/>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5"/>
          <p:cNvSpPr/>
          <p:nvPr/>
        </p:nvSpPr>
        <p:spPr>
          <a:xfrm rot="-5400000" flipH="1">
            <a:off x="400838" y="407575"/>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5"/>
          <p:cNvSpPr/>
          <p:nvPr/>
        </p:nvSpPr>
        <p:spPr>
          <a:xfrm rot="-5400000" flipH="1">
            <a:off x="7978663" y="630800"/>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404" name="Google Shape;404;p35"/>
          <p:cNvSpPr/>
          <p:nvPr/>
        </p:nvSpPr>
        <p:spPr>
          <a:xfrm rot="10800000" flipH="1">
            <a:off x="8336275" y="4514063"/>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405" name="Google Shape;405;p35"/>
          <p:cNvSpPr/>
          <p:nvPr/>
        </p:nvSpPr>
        <p:spPr>
          <a:xfrm rot="4973817" flipH="1">
            <a:off x="8820061" y="3778387"/>
            <a:ext cx="97045" cy="97045"/>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5"/>
          <p:cNvSpPr/>
          <p:nvPr/>
        </p:nvSpPr>
        <p:spPr>
          <a:xfrm rot="-5400000" flipH="1">
            <a:off x="935788" y="504475"/>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407" name="Google Shape;407;p35"/>
          <p:cNvSpPr/>
          <p:nvPr/>
        </p:nvSpPr>
        <p:spPr>
          <a:xfrm rot="10800000" flipH="1">
            <a:off x="618725" y="4596763"/>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408" name="Google Shape;408;p35"/>
          <p:cNvSpPr/>
          <p:nvPr/>
        </p:nvSpPr>
        <p:spPr>
          <a:xfrm rot="10800000" flipH="1">
            <a:off x="1250000" y="4514063"/>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5"/>
          <p:cNvSpPr/>
          <p:nvPr/>
        </p:nvSpPr>
        <p:spPr>
          <a:xfrm rot="10800000" flipH="1">
            <a:off x="7459050" y="4514063"/>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ext 3">
  <p:cSld name="TITLE_AND_BODY_1_1">
    <p:spTree>
      <p:nvGrpSpPr>
        <p:cNvPr id="1" name="Shape 411"/>
        <p:cNvGrpSpPr/>
        <p:nvPr/>
      </p:nvGrpSpPr>
      <p:grpSpPr>
        <a:xfrm>
          <a:off x="0" y="0"/>
          <a:ext cx="0" cy="0"/>
          <a:chOff x="0" y="0"/>
          <a:chExt cx="0" cy="0"/>
        </a:xfrm>
      </p:grpSpPr>
      <p:sp>
        <p:nvSpPr>
          <p:cNvPr id="412" name="Google Shape;412;p36"/>
          <p:cNvSpPr txBox="1">
            <a:spLocks noGrp="1"/>
          </p:cNvSpPr>
          <p:nvPr>
            <p:ph type="title"/>
          </p:nvPr>
        </p:nvSpPr>
        <p:spPr>
          <a:xfrm>
            <a:off x="713225" y="1925775"/>
            <a:ext cx="3858900" cy="670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3" name="Google Shape;413;p36"/>
          <p:cNvSpPr txBox="1">
            <a:spLocks noGrp="1"/>
          </p:cNvSpPr>
          <p:nvPr>
            <p:ph type="body" idx="1"/>
          </p:nvPr>
        </p:nvSpPr>
        <p:spPr>
          <a:xfrm>
            <a:off x="713225" y="2596300"/>
            <a:ext cx="3858900" cy="1038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AutoNum type="arabicPeriod"/>
              <a:defRPr sz="1400"/>
            </a:lvl1pPr>
            <a:lvl2pPr marL="914400" lvl="1" indent="-317500" rtl="0">
              <a:spcBef>
                <a:spcPts val="0"/>
              </a:spcBef>
              <a:spcAft>
                <a:spcPts val="0"/>
              </a:spcAft>
              <a:buSzPts val="1400"/>
              <a:buAutoNum type="alphaLcPeriod"/>
              <a:defRPr/>
            </a:lvl2pPr>
            <a:lvl3pPr marL="1371600" lvl="2" indent="-317500" rtl="0">
              <a:spcBef>
                <a:spcPts val="0"/>
              </a:spcBef>
              <a:spcAft>
                <a:spcPts val="0"/>
              </a:spcAft>
              <a:buSzPts val="1400"/>
              <a:buAutoNum type="romanLcPeriod"/>
              <a:defRPr/>
            </a:lvl3pPr>
            <a:lvl4pPr marL="1828800" lvl="3" indent="-317500" rtl="0">
              <a:spcBef>
                <a:spcPts val="0"/>
              </a:spcBef>
              <a:spcAft>
                <a:spcPts val="0"/>
              </a:spcAft>
              <a:buSzPts val="1400"/>
              <a:buAutoNum type="arabicPeriod"/>
              <a:defRPr/>
            </a:lvl4pPr>
            <a:lvl5pPr marL="2286000" lvl="4" indent="-317500" rtl="0">
              <a:spcBef>
                <a:spcPts val="0"/>
              </a:spcBef>
              <a:spcAft>
                <a:spcPts val="0"/>
              </a:spcAft>
              <a:buSzPts val="1400"/>
              <a:buAutoNum type="alphaLcPeriod"/>
              <a:defRPr/>
            </a:lvl5pPr>
            <a:lvl6pPr marL="2743200" lvl="5" indent="-317500" rtl="0">
              <a:spcBef>
                <a:spcPts val="0"/>
              </a:spcBef>
              <a:spcAft>
                <a:spcPts val="0"/>
              </a:spcAft>
              <a:buSzPts val="1400"/>
              <a:buAutoNum type="romanLcPeriod"/>
              <a:defRPr/>
            </a:lvl6pPr>
            <a:lvl7pPr marL="3200400" lvl="6" indent="-317500" rtl="0">
              <a:spcBef>
                <a:spcPts val="0"/>
              </a:spcBef>
              <a:spcAft>
                <a:spcPts val="0"/>
              </a:spcAft>
              <a:buSzPts val="1400"/>
              <a:buAutoNum type="arabicPeriod"/>
              <a:defRPr/>
            </a:lvl7pPr>
            <a:lvl8pPr marL="3657600" lvl="7" indent="-317500" rtl="0">
              <a:spcBef>
                <a:spcPts val="0"/>
              </a:spcBef>
              <a:spcAft>
                <a:spcPts val="0"/>
              </a:spcAft>
              <a:buSzPts val="1400"/>
              <a:buAutoNum type="alphaLcPeriod"/>
              <a:defRPr/>
            </a:lvl8pPr>
            <a:lvl9pPr marL="4114800" lvl="8" indent="-317500" rtl="0">
              <a:spcBef>
                <a:spcPts val="0"/>
              </a:spcBef>
              <a:spcAft>
                <a:spcPts val="0"/>
              </a:spcAft>
              <a:buSzPts val="1400"/>
              <a:buAutoNum type="romanLcPeriod"/>
              <a:defRPr/>
            </a:lvl9pPr>
          </a:lstStyle>
          <a:p>
            <a:endParaRPr/>
          </a:p>
        </p:txBody>
      </p:sp>
      <p:sp>
        <p:nvSpPr>
          <p:cNvPr id="414" name="Google Shape;414;p36"/>
          <p:cNvSpPr/>
          <p:nvPr/>
        </p:nvSpPr>
        <p:spPr>
          <a:xfrm>
            <a:off x="777525" y="4515500"/>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6"/>
          <p:cNvSpPr/>
          <p:nvPr/>
        </p:nvSpPr>
        <p:spPr>
          <a:xfrm>
            <a:off x="1070725" y="4690650"/>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416" name="Google Shape;416;p36"/>
          <p:cNvSpPr/>
          <p:nvPr/>
        </p:nvSpPr>
        <p:spPr>
          <a:xfrm>
            <a:off x="2655600" y="4798350"/>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6"/>
          <p:cNvSpPr/>
          <p:nvPr/>
        </p:nvSpPr>
        <p:spPr>
          <a:xfrm>
            <a:off x="5021925" y="4924650"/>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6"/>
          <p:cNvSpPr/>
          <p:nvPr/>
        </p:nvSpPr>
        <p:spPr>
          <a:xfrm>
            <a:off x="4290150" y="4752300"/>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419" name="Google Shape;419;p36"/>
          <p:cNvSpPr/>
          <p:nvPr/>
        </p:nvSpPr>
        <p:spPr>
          <a:xfrm>
            <a:off x="6324775" y="4798350"/>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420" name="Google Shape;420;p36"/>
          <p:cNvSpPr/>
          <p:nvPr/>
        </p:nvSpPr>
        <p:spPr>
          <a:xfrm>
            <a:off x="7856650" y="4609350"/>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421" name="Google Shape;421;p36"/>
          <p:cNvSpPr/>
          <p:nvPr/>
        </p:nvSpPr>
        <p:spPr>
          <a:xfrm>
            <a:off x="8818175" y="4418600"/>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6"/>
          <p:cNvSpPr/>
          <p:nvPr/>
        </p:nvSpPr>
        <p:spPr>
          <a:xfrm flipH="1">
            <a:off x="7884450" y="218625"/>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6"/>
          <p:cNvSpPr/>
          <p:nvPr/>
        </p:nvSpPr>
        <p:spPr>
          <a:xfrm flipH="1">
            <a:off x="7499150" y="393775"/>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424" name="Google Shape;424;p36"/>
          <p:cNvSpPr/>
          <p:nvPr/>
        </p:nvSpPr>
        <p:spPr>
          <a:xfrm flipH="1">
            <a:off x="6006375" y="501475"/>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6"/>
          <p:cNvSpPr/>
          <p:nvPr/>
        </p:nvSpPr>
        <p:spPr>
          <a:xfrm flipH="1">
            <a:off x="3640050" y="627775"/>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6"/>
          <p:cNvSpPr/>
          <p:nvPr/>
        </p:nvSpPr>
        <p:spPr>
          <a:xfrm flipH="1">
            <a:off x="4279725" y="455425"/>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427" name="Google Shape;427;p36"/>
          <p:cNvSpPr/>
          <p:nvPr/>
        </p:nvSpPr>
        <p:spPr>
          <a:xfrm flipH="1">
            <a:off x="2502275" y="155925"/>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428" name="Google Shape;428;p36"/>
          <p:cNvSpPr/>
          <p:nvPr/>
        </p:nvSpPr>
        <p:spPr>
          <a:xfrm flipH="1">
            <a:off x="713225" y="312475"/>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429" name="Google Shape;429;p36"/>
          <p:cNvSpPr/>
          <p:nvPr/>
        </p:nvSpPr>
        <p:spPr>
          <a:xfrm flipH="1">
            <a:off x="1322550" y="201975"/>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ext 4">
  <p:cSld name="TITLE_AND_BODY_1_1_1">
    <p:spTree>
      <p:nvGrpSpPr>
        <p:cNvPr id="1" name="Shape 431"/>
        <p:cNvGrpSpPr/>
        <p:nvPr/>
      </p:nvGrpSpPr>
      <p:grpSpPr>
        <a:xfrm>
          <a:off x="0" y="0"/>
          <a:ext cx="0" cy="0"/>
          <a:chOff x="0" y="0"/>
          <a:chExt cx="0" cy="0"/>
        </a:xfrm>
      </p:grpSpPr>
      <p:sp>
        <p:nvSpPr>
          <p:cNvPr id="432" name="Google Shape;432;p37"/>
          <p:cNvSpPr txBox="1">
            <a:spLocks noGrp="1"/>
          </p:cNvSpPr>
          <p:nvPr>
            <p:ph type="title"/>
          </p:nvPr>
        </p:nvSpPr>
        <p:spPr>
          <a:xfrm>
            <a:off x="4572000" y="1925775"/>
            <a:ext cx="3858900" cy="670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3" name="Google Shape;433;p37"/>
          <p:cNvSpPr txBox="1">
            <a:spLocks noGrp="1"/>
          </p:cNvSpPr>
          <p:nvPr>
            <p:ph type="body" idx="1"/>
          </p:nvPr>
        </p:nvSpPr>
        <p:spPr>
          <a:xfrm>
            <a:off x="4572000" y="2596300"/>
            <a:ext cx="3858900" cy="1038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AutoNum type="arabicPeriod"/>
              <a:defRPr sz="1400"/>
            </a:lvl1pPr>
            <a:lvl2pPr marL="914400" lvl="1" indent="-317500" rtl="0">
              <a:spcBef>
                <a:spcPts val="0"/>
              </a:spcBef>
              <a:spcAft>
                <a:spcPts val="0"/>
              </a:spcAft>
              <a:buSzPts val="1400"/>
              <a:buAutoNum type="alphaLcPeriod"/>
              <a:defRPr/>
            </a:lvl2pPr>
            <a:lvl3pPr marL="1371600" lvl="2" indent="-317500" rtl="0">
              <a:spcBef>
                <a:spcPts val="0"/>
              </a:spcBef>
              <a:spcAft>
                <a:spcPts val="0"/>
              </a:spcAft>
              <a:buSzPts val="1400"/>
              <a:buAutoNum type="romanLcPeriod"/>
              <a:defRPr/>
            </a:lvl3pPr>
            <a:lvl4pPr marL="1828800" lvl="3" indent="-317500" rtl="0">
              <a:spcBef>
                <a:spcPts val="0"/>
              </a:spcBef>
              <a:spcAft>
                <a:spcPts val="0"/>
              </a:spcAft>
              <a:buSzPts val="1400"/>
              <a:buAutoNum type="arabicPeriod"/>
              <a:defRPr/>
            </a:lvl4pPr>
            <a:lvl5pPr marL="2286000" lvl="4" indent="-317500" rtl="0">
              <a:spcBef>
                <a:spcPts val="0"/>
              </a:spcBef>
              <a:spcAft>
                <a:spcPts val="0"/>
              </a:spcAft>
              <a:buSzPts val="1400"/>
              <a:buAutoNum type="alphaLcPeriod"/>
              <a:defRPr/>
            </a:lvl5pPr>
            <a:lvl6pPr marL="2743200" lvl="5" indent="-317500" rtl="0">
              <a:spcBef>
                <a:spcPts val="0"/>
              </a:spcBef>
              <a:spcAft>
                <a:spcPts val="0"/>
              </a:spcAft>
              <a:buSzPts val="1400"/>
              <a:buAutoNum type="romanLcPeriod"/>
              <a:defRPr/>
            </a:lvl6pPr>
            <a:lvl7pPr marL="3200400" lvl="6" indent="-317500" rtl="0">
              <a:spcBef>
                <a:spcPts val="0"/>
              </a:spcBef>
              <a:spcAft>
                <a:spcPts val="0"/>
              </a:spcAft>
              <a:buSzPts val="1400"/>
              <a:buAutoNum type="arabicPeriod"/>
              <a:defRPr/>
            </a:lvl7pPr>
            <a:lvl8pPr marL="3657600" lvl="7" indent="-317500" rtl="0">
              <a:spcBef>
                <a:spcPts val="0"/>
              </a:spcBef>
              <a:spcAft>
                <a:spcPts val="0"/>
              </a:spcAft>
              <a:buSzPts val="1400"/>
              <a:buAutoNum type="alphaLcPeriod"/>
              <a:defRPr/>
            </a:lvl8pPr>
            <a:lvl9pPr marL="4114800" lvl="8" indent="-317500" rtl="0">
              <a:spcBef>
                <a:spcPts val="0"/>
              </a:spcBef>
              <a:spcAft>
                <a:spcPts val="0"/>
              </a:spcAft>
              <a:buSzPts val="1400"/>
              <a:buAutoNum type="romanLcPeriod"/>
              <a:defRPr/>
            </a:lvl9pPr>
          </a:lstStyle>
          <a:p>
            <a:endParaRPr/>
          </a:p>
        </p:txBody>
      </p:sp>
      <p:sp>
        <p:nvSpPr>
          <p:cNvPr id="434" name="Google Shape;434;p37"/>
          <p:cNvSpPr/>
          <p:nvPr/>
        </p:nvSpPr>
        <p:spPr>
          <a:xfrm rot="-5400000">
            <a:off x="-681298" y="428722"/>
            <a:ext cx="5409126" cy="4140180"/>
          </a:xfrm>
          <a:prstGeom prst="flowChartDocument">
            <a:avLst/>
          </a:prstGeom>
          <a:noFill/>
          <a:ln w="19050" cap="flat" cmpd="sng">
            <a:solidFill>
              <a:schemeClr val="accent5"/>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7"/>
          <p:cNvSpPr/>
          <p:nvPr/>
        </p:nvSpPr>
        <p:spPr>
          <a:xfrm flipH="1">
            <a:off x="1808600" y="576063"/>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7"/>
          <p:cNvSpPr/>
          <p:nvPr/>
        </p:nvSpPr>
        <p:spPr>
          <a:xfrm flipH="1">
            <a:off x="618725" y="444988"/>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437" name="Google Shape;437;p37"/>
          <p:cNvSpPr/>
          <p:nvPr/>
        </p:nvSpPr>
        <p:spPr>
          <a:xfrm flipH="1">
            <a:off x="1462725" y="4749138"/>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7"/>
          <p:cNvSpPr/>
          <p:nvPr/>
        </p:nvSpPr>
        <p:spPr>
          <a:xfrm flipH="1">
            <a:off x="3296850" y="3067288"/>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7"/>
          <p:cNvSpPr/>
          <p:nvPr/>
        </p:nvSpPr>
        <p:spPr>
          <a:xfrm flipH="1">
            <a:off x="3296850" y="4703088"/>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440" name="Google Shape;440;p37"/>
          <p:cNvSpPr/>
          <p:nvPr/>
        </p:nvSpPr>
        <p:spPr>
          <a:xfrm flipH="1">
            <a:off x="668100" y="2709663"/>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7"/>
          <p:cNvSpPr/>
          <p:nvPr/>
        </p:nvSpPr>
        <p:spPr>
          <a:xfrm flipH="1">
            <a:off x="3199950" y="2106863"/>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7"/>
          <p:cNvSpPr/>
          <p:nvPr/>
        </p:nvSpPr>
        <p:spPr>
          <a:xfrm flipH="1">
            <a:off x="2658800" y="530013"/>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443" name="Google Shape;443;p37"/>
          <p:cNvSpPr/>
          <p:nvPr/>
        </p:nvSpPr>
        <p:spPr>
          <a:xfrm flipH="1">
            <a:off x="269625" y="1627588"/>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444" name="Google Shape;444;p37"/>
          <p:cNvSpPr/>
          <p:nvPr/>
        </p:nvSpPr>
        <p:spPr>
          <a:xfrm flipH="1">
            <a:off x="479100" y="3828263"/>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445" name="Google Shape;445;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six columns ">
  <p:cSld name="BLANK_1_1_1_1_1_2_1">
    <p:spTree>
      <p:nvGrpSpPr>
        <p:cNvPr id="1" name="Shape 446"/>
        <p:cNvGrpSpPr/>
        <p:nvPr/>
      </p:nvGrpSpPr>
      <p:grpSpPr>
        <a:xfrm>
          <a:off x="0" y="0"/>
          <a:ext cx="0" cy="0"/>
          <a:chOff x="0" y="0"/>
          <a:chExt cx="0" cy="0"/>
        </a:xfrm>
      </p:grpSpPr>
      <p:sp>
        <p:nvSpPr>
          <p:cNvPr id="447" name="Google Shape;447;p38"/>
          <p:cNvSpPr txBox="1">
            <a:spLocks noGrp="1"/>
          </p:cNvSpPr>
          <p:nvPr>
            <p:ph type="title"/>
          </p:nvPr>
        </p:nvSpPr>
        <p:spPr>
          <a:xfrm>
            <a:off x="720025" y="1901975"/>
            <a:ext cx="2135100" cy="444300"/>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48" name="Google Shape;448;p38"/>
          <p:cNvSpPr txBox="1">
            <a:spLocks noGrp="1"/>
          </p:cNvSpPr>
          <p:nvPr>
            <p:ph type="subTitle" idx="1"/>
          </p:nvPr>
        </p:nvSpPr>
        <p:spPr>
          <a:xfrm>
            <a:off x="719996" y="2425225"/>
            <a:ext cx="2135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9" name="Google Shape;449;p38"/>
          <p:cNvSpPr txBox="1">
            <a:spLocks noGrp="1"/>
          </p:cNvSpPr>
          <p:nvPr>
            <p:ph type="title" idx="2"/>
          </p:nvPr>
        </p:nvSpPr>
        <p:spPr>
          <a:xfrm>
            <a:off x="3504550" y="1901975"/>
            <a:ext cx="2135100" cy="444300"/>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50" name="Google Shape;450;p38"/>
          <p:cNvSpPr txBox="1">
            <a:spLocks noGrp="1"/>
          </p:cNvSpPr>
          <p:nvPr>
            <p:ph type="subTitle" idx="3"/>
          </p:nvPr>
        </p:nvSpPr>
        <p:spPr>
          <a:xfrm>
            <a:off x="3504516" y="2425225"/>
            <a:ext cx="2135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1" name="Google Shape;451;p38"/>
          <p:cNvSpPr txBox="1">
            <a:spLocks noGrp="1"/>
          </p:cNvSpPr>
          <p:nvPr>
            <p:ph type="title" idx="4"/>
          </p:nvPr>
        </p:nvSpPr>
        <p:spPr>
          <a:xfrm>
            <a:off x="720059" y="3603187"/>
            <a:ext cx="2135100" cy="444300"/>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52" name="Google Shape;452;p38"/>
          <p:cNvSpPr txBox="1">
            <a:spLocks noGrp="1"/>
          </p:cNvSpPr>
          <p:nvPr>
            <p:ph type="subTitle" idx="5"/>
          </p:nvPr>
        </p:nvSpPr>
        <p:spPr>
          <a:xfrm>
            <a:off x="720034" y="4123763"/>
            <a:ext cx="2135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3" name="Google Shape;453;p38"/>
          <p:cNvSpPr txBox="1">
            <a:spLocks noGrp="1"/>
          </p:cNvSpPr>
          <p:nvPr>
            <p:ph type="title" idx="6"/>
          </p:nvPr>
        </p:nvSpPr>
        <p:spPr>
          <a:xfrm>
            <a:off x="3504580" y="3603187"/>
            <a:ext cx="2135100" cy="444300"/>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54" name="Google Shape;454;p38"/>
          <p:cNvSpPr txBox="1">
            <a:spLocks noGrp="1"/>
          </p:cNvSpPr>
          <p:nvPr>
            <p:ph type="subTitle" idx="7"/>
          </p:nvPr>
        </p:nvSpPr>
        <p:spPr>
          <a:xfrm>
            <a:off x="3504553" y="4123763"/>
            <a:ext cx="2135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5" name="Google Shape;455;p38"/>
          <p:cNvSpPr txBox="1">
            <a:spLocks noGrp="1"/>
          </p:cNvSpPr>
          <p:nvPr>
            <p:ph type="title" idx="8"/>
          </p:nvPr>
        </p:nvSpPr>
        <p:spPr>
          <a:xfrm>
            <a:off x="6289025" y="1901975"/>
            <a:ext cx="2135100" cy="444300"/>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56" name="Google Shape;456;p38"/>
          <p:cNvSpPr txBox="1">
            <a:spLocks noGrp="1"/>
          </p:cNvSpPr>
          <p:nvPr>
            <p:ph type="subTitle" idx="9"/>
          </p:nvPr>
        </p:nvSpPr>
        <p:spPr>
          <a:xfrm>
            <a:off x="6288992" y="2425225"/>
            <a:ext cx="2135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7" name="Google Shape;457;p38"/>
          <p:cNvSpPr txBox="1">
            <a:spLocks noGrp="1"/>
          </p:cNvSpPr>
          <p:nvPr>
            <p:ph type="title" idx="13"/>
          </p:nvPr>
        </p:nvSpPr>
        <p:spPr>
          <a:xfrm>
            <a:off x="6289058" y="3603187"/>
            <a:ext cx="2135100" cy="444300"/>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58" name="Google Shape;458;p38"/>
          <p:cNvSpPr txBox="1">
            <a:spLocks noGrp="1"/>
          </p:cNvSpPr>
          <p:nvPr>
            <p:ph type="subTitle" idx="14"/>
          </p:nvPr>
        </p:nvSpPr>
        <p:spPr>
          <a:xfrm>
            <a:off x="6289029" y="4123763"/>
            <a:ext cx="2135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9" name="Google Shape;459;p38"/>
          <p:cNvSpPr txBox="1">
            <a:spLocks noGrp="1"/>
          </p:cNvSpPr>
          <p:nvPr>
            <p:ph type="title" idx="15"/>
          </p:nvPr>
        </p:nvSpPr>
        <p:spPr>
          <a:xfrm>
            <a:off x="713225" y="539500"/>
            <a:ext cx="7717500" cy="56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460" name="Google Shape;460;p38"/>
          <p:cNvGrpSpPr/>
          <p:nvPr/>
        </p:nvGrpSpPr>
        <p:grpSpPr>
          <a:xfrm>
            <a:off x="253688" y="179613"/>
            <a:ext cx="8418700" cy="837625"/>
            <a:chOff x="253688" y="179613"/>
            <a:chExt cx="8418700" cy="837625"/>
          </a:xfrm>
        </p:grpSpPr>
        <p:sp>
          <p:nvSpPr>
            <p:cNvPr id="461" name="Google Shape;461;p38"/>
            <p:cNvSpPr/>
            <p:nvPr/>
          </p:nvSpPr>
          <p:spPr>
            <a:xfrm flipH="1">
              <a:off x="253688" y="731350"/>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462" name="Google Shape;462;p38"/>
            <p:cNvSpPr/>
            <p:nvPr/>
          </p:nvSpPr>
          <p:spPr>
            <a:xfrm flipH="1">
              <a:off x="635838" y="226725"/>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463" name="Google Shape;463;p38"/>
            <p:cNvSpPr/>
            <p:nvPr/>
          </p:nvSpPr>
          <p:spPr>
            <a:xfrm flipH="1">
              <a:off x="1640813" y="253600"/>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8"/>
            <p:cNvSpPr/>
            <p:nvPr/>
          </p:nvSpPr>
          <p:spPr>
            <a:xfrm flipH="1">
              <a:off x="8319163" y="276513"/>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465" name="Google Shape;465;p38"/>
            <p:cNvSpPr/>
            <p:nvPr/>
          </p:nvSpPr>
          <p:spPr>
            <a:xfrm flipH="1">
              <a:off x="7343063" y="179613"/>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8"/>
            <p:cNvSpPr/>
            <p:nvPr/>
          </p:nvSpPr>
          <p:spPr>
            <a:xfrm flipH="1">
              <a:off x="8575488" y="920338"/>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 name="Google Shape;467;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468"/>
        <p:cNvGrpSpPr/>
        <p:nvPr/>
      </p:nvGrpSpPr>
      <p:grpSpPr>
        <a:xfrm>
          <a:off x="0" y="0"/>
          <a:ext cx="0" cy="0"/>
          <a:chOff x="0" y="0"/>
          <a:chExt cx="0" cy="0"/>
        </a:xfrm>
      </p:grpSpPr>
      <p:sp>
        <p:nvSpPr>
          <p:cNvPr id="469" name="Google Shape;469;p39"/>
          <p:cNvSpPr txBox="1">
            <a:spLocks noGrp="1"/>
          </p:cNvSpPr>
          <p:nvPr>
            <p:ph type="title" hasCustomPrompt="1"/>
          </p:nvPr>
        </p:nvSpPr>
        <p:spPr>
          <a:xfrm>
            <a:off x="4406299" y="1234850"/>
            <a:ext cx="2837700" cy="82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200"/>
              <a:buNone/>
              <a:defRPr sz="5000">
                <a:solidFill>
                  <a:schemeClr val="accent6"/>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70" name="Google Shape;470;p39"/>
          <p:cNvSpPr txBox="1">
            <a:spLocks noGrp="1"/>
          </p:cNvSpPr>
          <p:nvPr>
            <p:ph type="subTitle" idx="1"/>
          </p:nvPr>
        </p:nvSpPr>
        <p:spPr>
          <a:xfrm>
            <a:off x="7266825" y="1426375"/>
            <a:ext cx="1096500" cy="44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1" name="Google Shape;471;p39"/>
          <p:cNvSpPr txBox="1">
            <a:spLocks noGrp="1"/>
          </p:cNvSpPr>
          <p:nvPr>
            <p:ph type="title" idx="2" hasCustomPrompt="1"/>
          </p:nvPr>
        </p:nvSpPr>
        <p:spPr>
          <a:xfrm>
            <a:off x="4406299" y="2157600"/>
            <a:ext cx="2837700" cy="82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200"/>
              <a:buNone/>
              <a:defRPr sz="5000">
                <a:solidFill>
                  <a:schemeClr val="accent6"/>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72" name="Google Shape;472;p39"/>
          <p:cNvSpPr txBox="1">
            <a:spLocks noGrp="1"/>
          </p:cNvSpPr>
          <p:nvPr>
            <p:ph type="subTitle" idx="3"/>
          </p:nvPr>
        </p:nvSpPr>
        <p:spPr>
          <a:xfrm>
            <a:off x="7266825" y="2349113"/>
            <a:ext cx="1096500" cy="44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3" name="Google Shape;473;p39"/>
          <p:cNvSpPr txBox="1">
            <a:spLocks noGrp="1"/>
          </p:cNvSpPr>
          <p:nvPr>
            <p:ph type="title" idx="4" hasCustomPrompt="1"/>
          </p:nvPr>
        </p:nvSpPr>
        <p:spPr>
          <a:xfrm>
            <a:off x="4406310" y="3080350"/>
            <a:ext cx="2837700" cy="82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200"/>
              <a:buNone/>
              <a:defRPr sz="5000">
                <a:solidFill>
                  <a:schemeClr val="accent6"/>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74" name="Google Shape;474;p39"/>
          <p:cNvSpPr txBox="1">
            <a:spLocks noGrp="1"/>
          </p:cNvSpPr>
          <p:nvPr>
            <p:ph type="subTitle" idx="5"/>
          </p:nvPr>
        </p:nvSpPr>
        <p:spPr>
          <a:xfrm>
            <a:off x="7266825" y="3271875"/>
            <a:ext cx="1096500" cy="44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5" name="Google Shape;475;p39"/>
          <p:cNvSpPr txBox="1">
            <a:spLocks noGrp="1"/>
          </p:cNvSpPr>
          <p:nvPr>
            <p:ph type="title" idx="6"/>
          </p:nvPr>
        </p:nvSpPr>
        <p:spPr>
          <a:xfrm>
            <a:off x="713225" y="539500"/>
            <a:ext cx="2976000" cy="2186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atin typeface="Archivo Black"/>
                <a:ea typeface="Archivo Black"/>
                <a:cs typeface="Archivo Black"/>
                <a:sym typeface="Archivo Black"/>
              </a:defRPr>
            </a:lvl1pPr>
            <a:lvl2pPr lvl="1" rtl="0">
              <a:spcBef>
                <a:spcPts val="0"/>
              </a:spcBef>
              <a:spcAft>
                <a:spcPts val="0"/>
              </a:spcAft>
              <a:buSzPts val="2800"/>
              <a:buNone/>
              <a:defRPr>
                <a:latin typeface="Molengo"/>
                <a:ea typeface="Molengo"/>
                <a:cs typeface="Molengo"/>
                <a:sym typeface="Molengo"/>
              </a:defRPr>
            </a:lvl2pPr>
            <a:lvl3pPr lvl="2" rtl="0">
              <a:spcBef>
                <a:spcPts val="0"/>
              </a:spcBef>
              <a:spcAft>
                <a:spcPts val="0"/>
              </a:spcAft>
              <a:buSzPts val="2800"/>
              <a:buNone/>
              <a:defRPr>
                <a:latin typeface="Molengo"/>
                <a:ea typeface="Molengo"/>
                <a:cs typeface="Molengo"/>
                <a:sym typeface="Molengo"/>
              </a:defRPr>
            </a:lvl3pPr>
            <a:lvl4pPr lvl="3" rtl="0">
              <a:spcBef>
                <a:spcPts val="0"/>
              </a:spcBef>
              <a:spcAft>
                <a:spcPts val="0"/>
              </a:spcAft>
              <a:buSzPts val="2800"/>
              <a:buNone/>
              <a:defRPr>
                <a:latin typeface="Molengo"/>
                <a:ea typeface="Molengo"/>
                <a:cs typeface="Molengo"/>
                <a:sym typeface="Molengo"/>
              </a:defRPr>
            </a:lvl4pPr>
            <a:lvl5pPr lvl="4" rtl="0">
              <a:spcBef>
                <a:spcPts val="0"/>
              </a:spcBef>
              <a:spcAft>
                <a:spcPts val="0"/>
              </a:spcAft>
              <a:buSzPts val="2800"/>
              <a:buNone/>
              <a:defRPr>
                <a:latin typeface="Molengo"/>
                <a:ea typeface="Molengo"/>
                <a:cs typeface="Molengo"/>
                <a:sym typeface="Molengo"/>
              </a:defRPr>
            </a:lvl5pPr>
            <a:lvl6pPr lvl="5" rtl="0">
              <a:spcBef>
                <a:spcPts val="0"/>
              </a:spcBef>
              <a:spcAft>
                <a:spcPts val="0"/>
              </a:spcAft>
              <a:buSzPts val="2800"/>
              <a:buNone/>
              <a:defRPr>
                <a:latin typeface="Molengo"/>
                <a:ea typeface="Molengo"/>
                <a:cs typeface="Molengo"/>
                <a:sym typeface="Molengo"/>
              </a:defRPr>
            </a:lvl6pPr>
            <a:lvl7pPr lvl="6" rtl="0">
              <a:spcBef>
                <a:spcPts val="0"/>
              </a:spcBef>
              <a:spcAft>
                <a:spcPts val="0"/>
              </a:spcAft>
              <a:buSzPts val="2800"/>
              <a:buNone/>
              <a:defRPr>
                <a:latin typeface="Molengo"/>
                <a:ea typeface="Molengo"/>
                <a:cs typeface="Molengo"/>
                <a:sym typeface="Molengo"/>
              </a:defRPr>
            </a:lvl7pPr>
            <a:lvl8pPr lvl="7" rtl="0">
              <a:spcBef>
                <a:spcPts val="0"/>
              </a:spcBef>
              <a:spcAft>
                <a:spcPts val="0"/>
              </a:spcAft>
              <a:buSzPts val="2800"/>
              <a:buNone/>
              <a:defRPr>
                <a:latin typeface="Molengo"/>
                <a:ea typeface="Molengo"/>
                <a:cs typeface="Molengo"/>
                <a:sym typeface="Molengo"/>
              </a:defRPr>
            </a:lvl8pPr>
            <a:lvl9pPr lvl="8" rtl="0">
              <a:spcBef>
                <a:spcPts val="0"/>
              </a:spcBef>
              <a:spcAft>
                <a:spcPts val="0"/>
              </a:spcAft>
              <a:buSzPts val="2800"/>
              <a:buNone/>
              <a:defRPr>
                <a:latin typeface="Molengo"/>
                <a:ea typeface="Molengo"/>
                <a:cs typeface="Molengo"/>
                <a:sym typeface="Molengo"/>
              </a:defRPr>
            </a:lvl9pPr>
          </a:lstStyle>
          <a:p>
            <a:endParaRPr/>
          </a:p>
        </p:txBody>
      </p:sp>
      <p:sp>
        <p:nvSpPr>
          <p:cNvPr id="476" name="Google Shape;476;p39"/>
          <p:cNvSpPr/>
          <p:nvPr/>
        </p:nvSpPr>
        <p:spPr>
          <a:xfrm>
            <a:off x="7161250" y="566800"/>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9"/>
          <p:cNvSpPr/>
          <p:nvPr/>
        </p:nvSpPr>
        <p:spPr>
          <a:xfrm>
            <a:off x="7845775" y="723325"/>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478" name="Google Shape;478;p39"/>
          <p:cNvSpPr/>
          <p:nvPr/>
        </p:nvSpPr>
        <p:spPr>
          <a:xfrm>
            <a:off x="8705025" y="4415225"/>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479" name="Google Shape;479;p39"/>
          <p:cNvSpPr/>
          <p:nvPr/>
        </p:nvSpPr>
        <p:spPr>
          <a:xfrm>
            <a:off x="4644225" y="2349125"/>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9"/>
          <p:cNvSpPr/>
          <p:nvPr/>
        </p:nvSpPr>
        <p:spPr>
          <a:xfrm>
            <a:off x="3967725" y="4089275"/>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481" name="Google Shape;481;p39"/>
          <p:cNvSpPr/>
          <p:nvPr/>
        </p:nvSpPr>
        <p:spPr>
          <a:xfrm>
            <a:off x="8797125" y="3271875"/>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9"/>
          <p:cNvSpPr/>
          <p:nvPr/>
        </p:nvSpPr>
        <p:spPr>
          <a:xfrm>
            <a:off x="5212500" y="769375"/>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9"/>
          <p:cNvSpPr/>
          <p:nvPr/>
        </p:nvSpPr>
        <p:spPr>
          <a:xfrm>
            <a:off x="6218950" y="520750"/>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484" name="Google Shape;484;p39"/>
          <p:cNvSpPr/>
          <p:nvPr/>
        </p:nvSpPr>
        <p:spPr>
          <a:xfrm>
            <a:off x="8608125" y="1618325"/>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485" name="Google Shape;485;p39"/>
          <p:cNvSpPr/>
          <p:nvPr/>
        </p:nvSpPr>
        <p:spPr>
          <a:xfrm>
            <a:off x="5115600" y="4461275"/>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9"/>
          <p:cNvSpPr/>
          <p:nvPr/>
        </p:nvSpPr>
        <p:spPr>
          <a:xfrm>
            <a:off x="7809175" y="4424675"/>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487" name="Google Shape;487;p39"/>
          <p:cNvSpPr/>
          <p:nvPr/>
        </p:nvSpPr>
        <p:spPr>
          <a:xfrm rot="5400000" flipH="1">
            <a:off x="3821028" y="-311882"/>
            <a:ext cx="5349240" cy="5767254"/>
          </a:xfrm>
          <a:prstGeom prst="flowChartDocument">
            <a:avLst/>
          </a:prstGeom>
          <a:noFill/>
          <a:ln w="19050" cap="flat" cmpd="sng">
            <a:solidFill>
              <a:schemeClr val="accent5"/>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Numbers and text 1">
  <p:cSld name="BLANK_1_1_1_1_1_1_3">
    <p:bg>
      <p:bgPr>
        <a:solidFill>
          <a:schemeClr val="accent6"/>
        </a:solidFill>
        <a:effectLst/>
      </p:bgPr>
    </p:bg>
    <p:spTree>
      <p:nvGrpSpPr>
        <p:cNvPr id="1" name="Shape 489"/>
        <p:cNvGrpSpPr/>
        <p:nvPr/>
      </p:nvGrpSpPr>
      <p:grpSpPr>
        <a:xfrm>
          <a:off x="0" y="0"/>
          <a:ext cx="0" cy="0"/>
          <a:chOff x="0" y="0"/>
          <a:chExt cx="0" cy="0"/>
        </a:xfrm>
      </p:grpSpPr>
      <p:sp>
        <p:nvSpPr>
          <p:cNvPr id="490" name="Google Shape;490;p40"/>
          <p:cNvSpPr txBox="1">
            <a:spLocks noGrp="1"/>
          </p:cNvSpPr>
          <p:nvPr>
            <p:ph type="title" hasCustomPrompt="1"/>
          </p:nvPr>
        </p:nvSpPr>
        <p:spPr>
          <a:xfrm>
            <a:off x="1887600" y="574600"/>
            <a:ext cx="53685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000">
                <a:solidFill>
                  <a:schemeClr val="dk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91" name="Google Shape;491;p40"/>
          <p:cNvSpPr txBox="1">
            <a:spLocks noGrp="1"/>
          </p:cNvSpPr>
          <p:nvPr>
            <p:ph type="subTitle" idx="1"/>
          </p:nvPr>
        </p:nvSpPr>
        <p:spPr>
          <a:xfrm>
            <a:off x="1887750" y="1402900"/>
            <a:ext cx="53685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dk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2" name="Google Shape;492;p40"/>
          <p:cNvSpPr txBox="1">
            <a:spLocks noGrp="1"/>
          </p:cNvSpPr>
          <p:nvPr>
            <p:ph type="title" idx="2" hasCustomPrompt="1"/>
          </p:nvPr>
        </p:nvSpPr>
        <p:spPr>
          <a:xfrm>
            <a:off x="1887750" y="1935000"/>
            <a:ext cx="53685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000">
                <a:solidFill>
                  <a:schemeClr val="dk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93" name="Google Shape;493;p40"/>
          <p:cNvSpPr txBox="1">
            <a:spLocks noGrp="1"/>
          </p:cNvSpPr>
          <p:nvPr>
            <p:ph type="subTitle" idx="3"/>
          </p:nvPr>
        </p:nvSpPr>
        <p:spPr>
          <a:xfrm>
            <a:off x="1887744" y="2763300"/>
            <a:ext cx="5368500" cy="44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4" name="Google Shape;494;p40"/>
          <p:cNvSpPr txBox="1">
            <a:spLocks noGrp="1"/>
          </p:cNvSpPr>
          <p:nvPr>
            <p:ph type="title" idx="4" hasCustomPrompt="1"/>
          </p:nvPr>
        </p:nvSpPr>
        <p:spPr>
          <a:xfrm>
            <a:off x="1887749" y="3295400"/>
            <a:ext cx="53685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000">
                <a:solidFill>
                  <a:schemeClr val="dk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95" name="Google Shape;495;p40"/>
          <p:cNvSpPr txBox="1">
            <a:spLocks noGrp="1"/>
          </p:cNvSpPr>
          <p:nvPr>
            <p:ph type="subTitle" idx="5"/>
          </p:nvPr>
        </p:nvSpPr>
        <p:spPr>
          <a:xfrm>
            <a:off x="1887744" y="4123700"/>
            <a:ext cx="53685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dk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6" name="Google Shape;496;p40"/>
          <p:cNvSpPr/>
          <p:nvPr/>
        </p:nvSpPr>
        <p:spPr>
          <a:xfrm>
            <a:off x="7820178" y="226725"/>
            <a:ext cx="189000" cy="189000"/>
          </a:xfrm>
          <a:prstGeom prst="mathMultiply">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497" name="Google Shape;497;p40"/>
          <p:cNvSpPr/>
          <p:nvPr/>
        </p:nvSpPr>
        <p:spPr>
          <a:xfrm>
            <a:off x="6907303" y="253600"/>
            <a:ext cx="96900" cy="96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0"/>
          <p:cNvSpPr/>
          <p:nvPr/>
        </p:nvSpPr>
        <p:spPr>
          <a:xfrm rot="-6120348">
            <a:off x="271285" y="4582719"/>
            <a:ext cx="188933" cy="188933"/>
          </a:xfrm>
          <a:prstGeom prst="mathMultiply">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499" name="Google Shape;499;p40"/>
          <p:cNvSpPr/>
          <p:nvPr/>
        </p:nvSpPr>
        <p:spPr>
          <a:xfrm rot="-6120467">
            <a:off x="262681" y="3889881"/>
            <a:ext cx="96614" cy="96614"/>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0"/>
          <p:cNvSpPr/>
          <p:nvPr/>
        </p:nvSpPr>
        <p:spPr>
          <a:xfrm rot="-6120467">
            <a:off x="945776" y="4710850"/>
            <a:ext cx="96614" cy="96614"/>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0"/>
          <p:cNvSpPr/>
          <p:nvPr/>
        </p:nvSpPr>
        <p:spPr>
          <a:xfrm>
            <a:off x="1322275" y="39900"/>
            <a:ext cx="6435300" cy="6435300"/>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0"/>
          <p:cNvSpPr/>
          <p:nvPr/>
        </p:nvSpPr>
        <p:spPr>
          <a:xfrm>
            <a:off x="8202328" y="731350"/>
            <a:ext cx="189000" cy="189000"/>
          </a:xfrm>
          <a:prstGeom prst="mathMultiply">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503" name="Google Shape;503;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504"/>
        <p:cNvGrpSpPr/>
        <p:nvPr/>
      </p:nvGrpSpPr>
      <p:grpSpPr>
        <a:xfrm>
          <a:off x="0" y="0"/>
          <a:ext cx="0" cy="0"/>
          <a:chOff x="0" y="0"/>
          <a:chExt cx="0" cy="0"/>
        </a:xfrm>
      </p:grpSpPr>
      <p:sp>
        <p:nvSpPr>
          <p:cNvPr id="505" name="Google Shape;505;p41"/>
          <p:cNvSpPr txBox="1">
            <a:spLocks noGrp="1"/>
          </p:cNvSpPr>
          <p:nvPr>
            <p:ph type="title"/>
          </p:nvPr>
        </p:nvSpPr>
        <p:spPr>
          <a:xfrm>
            <a:off x="713225" y="539500"/>
            <a:ext cx="7717500" cy="55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06" name="Google Shape;506;p41"/>
          <p:cNvSpPr/>
          <p:nvPr/>
        </p:nvSpPr>
        <p:spPr>
          <a:xfrm rot="-5400000">
            <a:off x="235550" y="4662300"/>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1"/>
          <p:cNvSpPr/>
          <p:nvPr/>
        </p:nvSpPr>
        <p:spPr>
          <a:xfrm rot="-5400000">
            <a:off x="364650" y="3742325"/>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508" name="Google Shape;508;p41"/>
          <p:cNvSpPr/>
          <p:nvPr/>
        </p:nvSpPr>
        <p:spPr>
          <a:xfrm rot="-5400000">
            <a:off x="332450" y="2121225"/>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1"/>
          <p:cNvSpPr/>
          <p:nvPr/>
        </p:nvSpPr>
        <p:spPr>
          <a:xfrm rot="-5400000">
            <a:off x="410700" y="321650"/>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1"/>
          <p:cNvSpPr/>
          <p:nvPr/>
        </p:nvSpPr>
        <p:spPr>
          <a:xfrm rot="-5400000">
            <a:off x="235550" y="1153825"/>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511" name="Google Shape;511;p41"/>
          <p:cNvSpPr/>
          <p:nvPr/>
        </p:nvSpPr>
        <p:spPr>
          <a:xfrm rot="5400000" flipH="1">
            <a:off x="8732675" y="4735900"/>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1"/>
          <p:cNvSpPr/>
          <p:nvPr/>
        </p:nvSpPr>
        <p:spPr>
          <a:xfrm rot="5400000" flipH="1">
            <a:off x="8829575" y="3107700"/>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1"/>
          <p:cNvSpPr/>
          <p:nvPr/>
        </p:nvSpPr>
        <p:spPr>
          <a:xfrm rot="5400000" flipH="1">
            <a:off x="8783525" y="3931325"/>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514" name="Google Shape;514;p41"/>
          <p:cNvSpPr/>
          <p:nvPr/>
        </p:nvSpPr>
        <p:spPr>
          <a:xfrm rot="5400000" flipH="1">
            <a:off x="8597800" y="2354900"/>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515" name="Google Shape;515;p41"/>
          <p:cNvSpPr/>
          <p:nvPr/>
        </p:nvSpPr>
        <p:spPr>
          <a:xfrm rot="5400000" flipH="1">
            <a:off x="8597800" y="350500"/>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516" name="Google Shape;516;p41"/>
          <p:cNvSpPr/>
          <p:nvPr/>
        </p:nvSpPr>
        <p:spPr>
          <a:xfrm rot="5400000" flipH="1">
            <a:off x="8786800" y="1199875"/>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518"/>
        <p:cNvGrpSpPr/>
        <p:nvPr/>
      </p:nvGrpSpPr>
      <p:grpSpPr>
        <a:xfrm>
          <a:off x="0" y="0"/>
          <a:ext cx="0" cy="0"/>
          <a:chOff x="0" y="0"/>
          <a:chExt cx="0" cy="0"/>
        </a:xfrm>
      </p:grpSpPr>
      <p:sp>
        <p:nvSpPr>
          <p:cNvPr id="519" name="Google Shape;519;p42"/>
          <p:cNvSpPr txBox="1">
            <a:spLocks noGrp="1"/>
          </p:cNvSpPr>
          <p:nvPr>
            <p:ph type="title"/>
          </p:nvPr>
        </p:nvSpPr>
        <p:spPr>
          <a:xfrm>
            <a:off x="713225" y="539500"/>
            <a:ext cx="7717500" cy="55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520" name="Google Shape;520;p42"/>
          <p:cNvGrpSpPr/>
          <p:nvPr/>
        </p:nvGrpSpPr>
        <p:grpSpPr>
          <a:xfrm flipH="1">
            <a:off x="253688" y="179613"/>
            <a:ext cx="8418700" cy="837625"/>
            <a:chOff x="253688" y="179613"/>
            <a:chExt cx="8418700" cy="837625"/>
          </a:xfrm>
        </p:grpSpPr>
        <p:sp>
          <p:nvSpPr>
            <p:cNvPr id="521" name="Google Shape;521;p42"/>
            <p:cNvSpPr/>
            <p:nvPr/>
          </p:nvSpPr>
          <p:spPr>
            <a:xfrm flipH="1">
              <a:off x="253688" y="731350"/>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522" name="Google Shape;522;p42"/>
            <p:cNvSpPr/>
            <p:nvPr/>
          </p:nvSpPr>
          <p:spPr>
            <a:xfrm flipH="1">
              <a:off x="635838" y="226725"/>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523" name="Google Shape;523;p42"/>
            <p:cNvSpPr/>
            <p:nvPr/>
          </p:nvSpPr>
          <p:spPr>
            <a:xfrm flipH="1">
              <a:off x="1640813" y="253600"/>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flipH="1">
              <a:off x="8319163" y="276513"/>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525" name="Google Shape;525;p42"/>
            <p:cNvSpPr/>
            <p:nvPr/>
          </p:nvSpPr>
          <p:spPr>
            <a:xfrm flipH="1">
              <a:off x="7343063" y="179613"/>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flipH="1">
              <a:off x="8575488" y="920338"/>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 name="Google Shape;527;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528"/>
        <p:cNvGrpSpPr/>
        <p:nvPr/>
      </p:nvGrpSpPr>
      <p:grpSpPr>
        <a:xfrm>
          <a:off x="0" y="0"/>
          <a:ext cx="0" cy="0"/>
          <a:chOff x="0" y="0"/>
          <a:chExt cx="0" cy="0"/>
        </a:xfrm>
      </p:grpSpPr>
      <p:sp>
        <p:nvSpPr>
          <p:cNvPr id="529" name="Google Shape;529;p43"/>
          <p:cNvSpPr txBox="1">
            <a:spLocks noGrp="1"/>
          </p:cNvSpPr>
          <p:nvPr>
            <p:ph type="title"/>
          </p:nvPr>
        </p:nvSpPr>
        <p:spPr>
          <a:xfrm>
            <a:off x="713225" y="539500"/>
            <a:ext cx="7717500" cy="55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30" name="Google Shape;530;p43"/>
          <p:cNvSpPr/>
          <p:nvPr/>
        </p:nvSpPr>
        <p:spPr>
          <a:xfrm flipH="1">
            <a:off x="8185088" y="224188"/>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531" name="Google Shape;531;p43"/>
          <p:cNvSpPr/>
          <p:nvPr/>
        </p:nvSpPr>
        <p:spPr>
          <a:xfrm flipH="1">
            <a:off x="8746738" y="1292538"/>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3"/>
          <p:cNvSpPr/>
          <p:nvPr/>
        </p:nvSpPr>
        <p:spPr>
          <a:xfrm flipH="1">
            <a:off x="8746738" y="636438"/>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3"/>
          <p:cNvSpPr/>
          <p:nvPr/>
        </p:nvSpPr>
        <p:spPr>
          <a:xfrm flipH="1">
            <a:off x="440388" y="270238"/>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3"/>
          <p:cNvSpPr/>
          <p:nvPr/>
        </p:nvSpPr>
        <p:spPr>
          <a:xfrm flipH="1">
            <a:off x="251388" y="1098988"/>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535" name="Google Shape;535;p43"/>
          <p:cNvSpPr/>
          <p:nvPr/>
        </p:nvSpPr>
        <p:spPr>
          <a:xfrm flipH="1">
            <a:off x="8746738" y="4608563"/>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536" name="Google Shape;536;p43"/>
          <p:cNvSpPr/>
          <p:nvPr/>
        </p:nvSpPr>
        <p:spPr>
          <a:xfrm flipH="1">
            <a:off x="8088188" y="4797563"/>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4">
  <p:cSld name="TITLE_ONLY_4">
    <p:spTree>
      <p:nvGrpSpPr>
        <p:cNvPr id="1" name="Shape 538"/>
        <p:cNvGrpSpPr/>
        <p:nvPr/>
      </p:nvGrpSpPr>
      <p:grpSpPr>
        <a:xfrm>
          <a:off x="0" y="0"/>
          <a:ext cx="0" cy="0"/>
          <a:chOff x="0" y="0"/>
          <a:chExt cx="0" cy="0"/>
        </a:xfrm>
      </p:grpSpPr>
      <p:sp>
        <p:nvSpPr>
          <p:cNvPr id="539" name="Google Shape;539;p44"/>
          <p:cNvSpPr txBox="1">
            <a:spLocks noGrp="1"/>
          </p:cNvSpPr>
          <p:nvPr>
            <p:ph type="title"/>
          </p:nvPr>
        </p:nvSpPr>
        <p:spPr>
          <a:xfrm>
            <a:off x="713225" y="539500"/>
            <a:ext cx="7717500" cy="55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40" name="Google Shape;540;p44"/>
          <p:cNvSpPr/>
          <p:nvPr/>
        </p:nvSpPr>
        <p:spPr>
          <a:xfrm rot="-5400000" flipH="1">
            <a:off x="173613" y="679763"/>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541" name="Google Shape;541;p44"/>
          <p:cNvSpPr/>
          <p:nvPr/>
        </p:nvSpPr>
        <p:spPr>
          <a:xfrm rot="-5400000" flipH="1">
            <a:off x="1241963" y="210213"/>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4"/>
          <p:cNvSpPr/>
          <p:nvPr/>
        </p:nvSpPr>
        <p:spPr>
          <a:xfrm rot="-5400000" flipH="1">
            <a:off x="585863" y="210213"/>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4"/>
          <p:cNvSpPr/>
          <p:nvPr/>
        </p:nvSpPr>
        <p:spPr>
          <a:xfrm flipH="1">
            <a:off x="8830713" y="210213"/>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4"/>
          <p:cNvSpPr/>
          <p:nvPr/>
        </p:nvSpPr>
        <p:spPr>
          <a:xfrm flipH="1">
            <a:off x="8641713" y="1038963"/>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545" name="Google Shape;545;p44"/>
          <p:cNvSpPr/>
          <p:nvPr/>
        </p:nvSpPr>
        <p:spPr>
          <a:xfrm flipH="1">
            <a:off x="8641713" y="4422063"/>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546" name="Google Shape;546;p44"/>
          <p:cNvSpPr/>
          <p:nvPr/>
        </p:nvSpPr>
        <p:spPr>
          <a:xfrm flipH="1">
            <a:off x="362613" y="4468113"/>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5">
  <p:cSld name="TITLE_ONLY_5">
    <p:spTree>
      <p:nvGrpSpPr>
        <p:cNvPr id="1" name="Shape 548"/>
        <p:cNvGrpSpPr/>
        <p:nvPr/>
      </p:nvGrpSpPr>
      <p:grpSpPr>
        <a:xfrm>
          <a:off x="0" y="0"/>
          <a:ext cx="0" cy="0"/>
          <a:chOff x="0" y="0"/>
          <a:chExt cx="0" cy="0"/>
        </a:xfrm>
      </p:grpSpPr>
      <p:sp>
        <p:nvSpPr>
          <p:cNvPr id="549" name="Google Shape;549;p45"/>
          <p:cNvSpPr txBox="1">
            <a:spLocks noGrp="1"/>
          </p:cNvSpPr>
          <p:nvPr>
            <p:ph type="title"/>
          </p:nvPr>
        </p:nvSpPr>
        <p:spPr>
          <a:xfrm>
            <a:off x="713225" y="539500"/>
            <a:ext cx="7717500" cy="55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550" name="Google Shape;550;p45"/>
          <p:cNvGrpSpPr/>
          <p:nvPr/>
        </p:nvGrpSpPr>
        <p:grpSpPr>
          <a:xfrm>
            <a:off x="253688" y="179613"/>
            <a:ext cx="8418700" cy="837625"/>
            <a:chOff x="253688" y="179613"/>
            <a:chExt cx="8418700" cy="837625"/>
          </a:xfrm>
        </p:grpSpPr>
        <p:sp>
          <p:nvSpPr>
            <p:cNvPr id="551" name="Google Shape;551;p45"/>
            <p:cNvSpPr/>
            <p:nvPr/>
          </p:nvSpPr>
          <p:spPr>
            <a:xfrm flipH="1">
              <a:off x="253688" y="731350"/>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552" name="Google Shape;552;p45"/>
            <p:cNvSpPr/>
            <p:nvPr/>
          </p:nvSpPr>
          <p:spPr>
            <a:xfrm flipH="1">
              <a:off x="635838" y="226725"/>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553" name="Google Shape;553;p45"/>
            <p:cNvSpPr/>
            <p:nvPr/>
          </p:nvSpPr>
          <p:spPr>
            <a:xfrm flipH="1">
              <a:off x="1640813" y="253600"/>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5"/>
            <p:cNvSpPr/>
            <p:nvPr/>
          </p:nvSpPr>
          <p:spPr>
            <a:xfrm flipH="1">
              <a:off x="8319163" y="276513"/>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555" name="Google Shape;555;p45"/>
            <p:cNvSpPr/>
            <p:nvPr/>
          </p:nvSpPr>
          <p:spPr>
            <a:xfrm flipH="1">
              <a:off x="7343063" y="179613"/>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5"/>
            <p:cNvSpPr/>
            <p:nvPr/>
          </p:nvSpPr>
          <p:spPr>
            <a:xfrm flipH="1">
              <a:off x="8575488" y="920338"/>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7" name="Google Shape;557;p45"/>
          <p:cNvSpPr/>
          <p:nvPr/>
        </p:nvSpPr>
        <p:spPr>
          <a:xfrm>
            <a:off x="362613" y="4422063"/>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558" name="Google Shape;558;p45"/>
          <p:cNvSpPr/>
          <p:nvPr/>
        </p:nvSpPr>
        <p:spPr>
          <a:xfrm>
            <a:off x="8733813" y="4468113"/>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6">
  <p:cSld name="TITLE_ONLY_6">
    <p:spTree>
      <p:nvGrpSpPr>
        <p:cNvPr id="1" name="Shape 560"/>
        <p:cNvGrpSpPr/>
        <p:nvPr/>
      </p:nvGrpSpPr>
      <p:grpSpPr>
        <a:xfrm>
          <a:off x="0" y="0"/>
          <a:ext cx="0" cy="0"/>
          <a:chOff x="0" y="0"/>
          <a:chExt cx="0" cy="0"/>
        </a:xfrm>
      </p:grpSpPr>
      <p:sp>
        <p:nvSpPr>
          <p:cNvPr id="561" name="Google Shape;561;p46"/>
          <p:cNvSpPr txBox="1">
            <a:spLocks noGrp="1"/>
          </p:cNvSpPr>
          <p:nvPr>
            <p:ph type="title"/>
          </p:nvPr>
        </p:nvSpPr>
        <p:spPr>
          <a:xfrm>
            <a:off x="713225" y="539500"/>
            <a:ext cx="7717500" cy="55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2" name="Google Shape;562;p46"/>
          <p:cNvSpPr/>
          <p:nvPr/>
        </p:nvSpPr>
        <p:spPr>
          <a:xfrm rot="10800000">
            <a:off x="282588" y="4261763"/>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563" name="Google Shape;563;p46"/>
          <p:cNvSpPr/>
          <p:nvPr/>
        </p:nvSpPr>
        <p:spPr>
          <a:xfrm rot="10800000">
            <a:off x="1669713" y="4831613"/>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6"/>
          <p:cNvSpPr/>
          <p:nvPr/>
        </p:nvSpPr>
        <p:spPr>
          <a:xfrm flipH="1">
            <a:off x="8319163" y="276513"/>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565" name="Google Shape;565;p46"/>
          <p:cNvSpPr/>
          <p:nvPr/>
        </p:nvSpPr>
        <p:spPr>
          <a:xfrm flipH="1">
            <a:off x="7343063" y="179613"/>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6"/>
          <p:cNvSpPr/>
          <p:nvPr/>
        </p:nvSpPr>
        <p:spPr>
          <a:xfrm flipH="1">
            <a:off x="8575488" y="920338"/>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7">
  <p:cSld name="TITLE_ONLY_7">
    <p:spTree>
      <p:nvGrpSpPr>
        <p:cNvPr id="1" name="Shape 568"/>
        <p:cNvGrpSpPr/>
        <p:nvPr/>
      </p:nvGrpSpPr>
      <p:grpSpPr>
        <a:xfrm>
          <a:off x="0" y="0"/>
          <a:ext cx="0" cy="0"/>
          <a:chOff x="0" y="0"/>
          <a:chExt cx="0" cy="0"/>
        </a:xfrm>
      </p:grpSpPr>
      <p:sp>
        <p:nvSpPr>
          <p:cNvPr id="569" name="Google Shape;569;p47"/>
          <p:cNvSpPr txBox="1">
            <a:spLocks noGrp="1"/>
          </p:cNvSpPr>
          <p:nvPr>
            <p:ph type="title"/>
          </p:nvPr>
        </p:nvSpPr>
        <p:spPr>
          <a:xfrm>
            <a:off x="713225" y="539500"/>
            <a:ext cx="7717500" cy="55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70" name="Google Shape;570;p47"/>
          <p:cNvSpPr/>
          <p:nvPr/>
        </p:nvSpPr>
        <p:spPr>
          <a:xfrm rot="-8592176" flipH="1">
            <a:off x="7763771" y="4691888"/>
            <a:ext cx="188820" cy="18882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571" name="Google Shape;571;p47"/>
          <p:cNvSpPr/>
          <p:nvPr/>
        </p:nvSpPr>
        <p:spPr>
          <a:xfrm rot="7179418" flipH="1">
            <a:off x="8628582" y="4374252"/>
            <a:ext cx="97008" cy="97008"/>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7"/>
          <p:cNvSpPr/>
          <p:nvPr/>
        </p:nvSpPr>
        <p:spPr>
          <a:xfrm rot="-5400000" flipH="1">
            <a:off x="384738" y="4488900"/>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7"/>
          <p:cNvSpPr/>
          <p:nvPr/>
        </p:nvSpPr>
        <p:spPr>
          <a:xfrm rot="2207824" flipH="1">
            <a:off x="1099182" y="203346"/>
            <a:ext cx="188820" cy="18882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574" name="Google Shape;574;p47"/>
          <p:cNvSpPr/>
          <p:nvPr/>
        </p:nvSpPr>
        <p:spPr>
          <a:xfrm rot="-3620582" flipH="1">
            <a:off x="270084" y="315244"/>
            <a:ext cx="97008" cy="97008"/>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7"/>
          <p:cNvSpPr/>
          <p:nvPr/>
        </p:nvSpPr>
        <p:spPr>
          <a:xfrm rot="5400000" flipH="1">
            <a:off x="8862661" y="392254"/>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7"/>
          <p:cNvSpPr/>
          <p:nvPr/>
        </p:nvSpPr>
        <p:spPr>
          <a:xfrm rot="5400000" flipH="1">
            <a:off x="7810036" y="203254"/>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577" name="Google Shape;577;p47"/>
          <p:cNvSpPr/>
          <p:nvPr/>
        </p:nvSpPr>
        <p:spPr>
          <a:xfrm rot="-5400000" flipH="1">
            <a:off x="1052738" y="4691800"/>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578" name="Google Shape;578;p4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only 8">
  <p:cSld name="TITLE_ONLY_8">
    <p:spTree>
      <p:nvGrpSpPr>
        <p:cNvPr id="1" name="Shape 579"/>
        <p:cNvGrpSpPr/>
        <p:nvPr/>
      </p:nvGrpSpPr>
      <p:grpSpPr>
        <a:xfrm>
          <a:off x="0" y="0"/>
          <a:ext cx="0" cy="0"/>
          <a:chOff x="0" y="0"/>
          <a:chExt cx="0" cy="0"/>
        </a:xfrm>
      </p:grpSpPr>
      <p:sp>
        <p:nvSpPr>
          <p:cNvPr id="580" name="Google Shape;580;p48"/>
          <p:cNvSpPr txBox="1">
            <a:spLocks noGrp="1"/>
          </p:cNvSpPr>
          <p:nvPr>
            <p:ph type="title"/>
          </p:nvPr>
        </p:nvSpPr>
        <p:spPr>
          <a:xfrm>
            <a:off x="713225" y="539500"/>
            <a:ext cx="7717500" cy="55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581" name="Google Shape;581;p48"/>
          <p:cNvGrpSpPr/>
          <p:nvPr/>
        </p:nvGrpSpPr>
        <p:grpSpPr>
          <a:xfrm>
            <a:off x="253688" y="179613"/>
            <a:ext cx="8418700" cy="837625"/>
            <a:chOff x="253688" y="179613"/>
            <a:chExt cx="8418700" cy="837625"/>
          </a:xfrm>
        </p:grpSpPr>
        <p:sp>
          <p:nvSpPr>
            <p:cNvPr id="582" name="Google Shape;582;p48"/>
            <p:cNvSpPr/>
            <p:nvPr/>
          </p:nvSpPr>
          <p:spPr>
            <a:xfrm flipH="1">
              <a:off x="253688" y="731350"/>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583" name="Google Shape;583;p48"/>
            <p:cNvSpPr/>
            <p:nvPr/>
          </p:nvSpPr>
          <p:spPr>
            <a:xfrm flipH="1">
              <a:off x="635838" y="226725"/>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584" name="Google Shape;584;p48"/>
            <p:cNvSpPr/>
            <p:nvPr/>
          </p:nvSpPr>
          <p:spPr>
            <a:xfrm flipH="1">
              <a:off x="1640813" y="253600"/>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8"/>
            <p:cNvSpPr/>
            <p:nvPr/>
          </p:nvSpPr>
          <p:spPr>
            <a:xfrm flipH="1">
              <a:off x="8319163" y="276513"/>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586" name="Google Shape;586;p48"/>
            <p:cNvSpPr/>
            <p:nvPr/>
          </p:nvSpPr>
          <p:spPr>
            <a:xfrm flipH="1">
              <a:off x="7343063" y="179613"/>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8"/>
            <p:cNvSpPr/>
            <p:nvPr/>
          </p:nvSpPr>
          <p:spPr>
            <a:xfrm flipH="1">
              <a:off x="8575488" y="920338"/>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 name="Google Shape;588;p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9">
  <p:cSld name="TITLE_ONLY_9">
    <p:spTree>
      <p:nvGrpSpPr>
        <p:cNvPr id="1" name="Shape 589"/>
        <p:cNvGrpSpPr/>
        <p:nvPr/>
      </p:nvGrpSpPr>
      <p:grpSpPr>
        <a:xfrm>
          <a:off x="0" y="0"/>
          <a:ext cx="0" cy="0"/>
          <a:chOff x="0" y="0"/>
          <a:chExt cx="0" cy="0"/>
        </a:xfrm>
      </p:grpSpPr>
      <p:sp>
        <p:nvSpPr>
          <p:cNvPr id="590" name="Google Shape;590;p49"/>
          <p:cNvSpPr txBox="1">
            <a:spLocks noGrp="1"/>
          </p:cNvSpPr>
          <p:nvPr>
            <p:ph type="title"/>
          </p:nvPr>
        </p:nvSpPr>
        <p:spPr>
          <a:xfrm>
            <a:off x="713225" y="539500"/>
            <a:ext cx="7717500" cy="55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1" name="Google Shape;591;p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ext  2">
  <p:cSld name="TITLE_AND_BODY_2">
    <p:spTree>
      <p:nvGrpSpPr>
        <p:cNvPr id="1" name="Shape 592"/>
        <p:cNvGrpSpPr/>
        <p:nvPr/>
      </p:nvGrpSpPr>
      <p:grpSpPr>
        <a:xfrm>
          <a:off x="0" y="0"/>
          <a:ext cx="0" cy="0"/>
          <a:chOff x="0" y="0"/>
          <a:chExt cx="0" cy="0"/>
        </a:xfrm>
      </p:grpSpPr>
      <p:sp>
        <p:nvSpPr>
          <p:cNvPr id="593" name="Google Shape;593;p50"/>
          <p:cNvSpPr txBox="1">
            <a:spLocks noGrp="1"/>
          </p:cNvSpPr>
          <p:nvPr>
            <p:ph type="title"/>
          </p:nvPr>
        </p:nvSpPr>
        <p:spPr>
          <a:xfrm>
            <a:off x="713225" y="539500"/>
            <a:ext cx="7717500" cy="565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4" name="Google Shape;594;p50"/>
          <p:cNvSpPr txBox="1">
            <a:spLocks noGrp="1"/>
          </p:cNvSpPr>
          <p:nvPr>
            <p:ph type="body" idx="1"/>
          </p:nvPr>
        </p:nvSpPr>
        <p:spPr>
          <a:xfrm>
            <a:off x="713250" y="1300038"/>
            <a:ext cx="7717500" cy="33156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595" name="Google Shape;595;p50"/>
          <p:cNvSpPr/>
          <p:nvPr/>
        </p:nvSpPr>
        <p:spPr>
          <a:xfrm rot="5400000">
            <a:off x="8565650" y="330600"/>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0"/>
          <p:cNvSpPr/>
          <p:nvPr/>
        </p:nvSpPr>
        <p:spPr>
          <a:xfrm rot="5400000">
            <a:off x="8662550" y="1958800"/>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0"/>
          <p:cNvSpPr/>
          <p:nvPr/>
        </p:nvSpPr>
        <p:spPr>
          <a:xfrm rot="5400000">
            <a:off x="8616500" y="1043075"/>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598" name="Google Shape;598;p50"/>
          <p:cNvSpPr/>
          <p:nvPr/>
        </p:nvSpPr>
        <p:spPr>
          <a:xfrm rot="5400000">
            <a:off x="8430775" y="2619500"/>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599" name="Google Shape;599;p50"/>
          <p:cNvSpPr/>
          <p:nvPr/>
        </p:nvSpPr>
        <p:spPr>
          <a:xfrm rot="5400000">
            <a:off x="8430775" y="4623900"/>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600" name="Google Shape;600;p50"/>
          <p:cNvSpPr/>
          <p:nvPr/>
        </p:nvSpPr>
        <p:spPr>
          <a:xfrm rot="5400000">
            <a:off x="8619775" y="3866625"/>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0"/>
          <p:cNvSpPr/>
          <p:nvPr/>
        </p:nvSpPr>
        <p:spPr>
          <a:xfrm rot="-5400000" flipH="1">
            <a:off x="439150" y="352975"/>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0"/>
          <p:cNvSpPr/>
          <p:nvPr/>
        </p:nvSpPr>
        <p:spPr>
          <a:xfrm rot="-5400000" flipH="1">
            <a:off x="330650" y="1769800"/>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603" name="Google Shape;603;p50"/>
          <p:cNvSpPr/>
          <p:nvPr/>
        </p:nvSpPr>
        <p:spPr>
          <a:xfrm rot="-5400000" flipH="1">
            <a:off x="536050" y="2894050"/>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0"/>
          <p:cNvSpPr/>
          <p:nvPr/>
        </p:nvSpPr>
        <p:spPr>
          <a:xfrm rot="-5400000" flipH="1">
            <a:off x="614300" y="4693625"/>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0"/>
          <p:cNvSpPr/>
          <p:nvPr/>
        </p:nvSpPr>
        <p:spPr>
          <a:xfrm rot="-5400000" flipH="1">
            <a:off x="439150" y="3769350"/>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606" name="Google Shape;606;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wo columns 2">
  <p:cSld name="TITLE_AND_BODY_2_1">
    <p:spTree>
      <p:nvGrpSpPr>
        <p:cNvPr id="1" name="Shape 607"/>
        <p:cNvGrpSpPr/>
        <p:nvPr/>
      </p:nvGrpSpPr>
      <p:grpSpPr>
        <a:xfrm>
          <a:off x="0" y="0"/>
          <a:ext cx="0" cy="0"/>
          <a:chOff x="0" y="0"/>
          <a:chExt cx="0" cy="0"/>
        </a:xfrm>
      </p:grpSpPr>
      <p:sp>
        <p:nvSpPr>
          <p:cNvPr id="608" name="Google Shape;608;p51"/>
          <p:cNvSpPr txBox="1">
            <a:spLocks noGrp="1"/>
          </p:cNvSpPr>
          <p:nvPr>
            <p:ph type="title"/>
          </p:nvPr>
        </p:nvSpPr>
        <p:spPr>
          <a:xfrm>
            <a:off x="713225" y="539500"/>
            <a:ext cx="7717500" cy="565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9" name="Google Shape;609;p51"/>
          <p:cNvSpPr txBox="1">
            <a:spLocks noGrp="1"/>
          </p:cNvSpPr>
          <p:nvPr>
            <p:ph type="body" idx="1"/>
          </p:nvPr>
        </p:nvSpPr>
        <p:spPr>
          <a:xfrm>
            <a:off x="713225" y="1292975"/>
            <a:ext cx="3691500" cy="33156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610" name="Google Shape;610;p51"/>
          <p:cNvSpPr txBox="1">
            <a:spLocks noGrp="1"/>
          </p:cNvSpPr>
          <p:nvPr>
            <p:ph type="body" idx="2"/>
          </p:nvPr>
        </p:nvSpPr>
        <p:spPr>
          <a:xfrm>
            <a:off x="4739400" y="1292975"/>
            <a:ext cx="3691500" cy="33156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611" name="Google Shape;611;p51"/>
          <p:cNvSpPr/>
          <p:nvPr/>
        </p:nvSpPr>
        <p:spPr>
          <a:xfrm rot="10800000">
            <a:off x="7948575" y="379925"/>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612" name="Google Shape;612;p51"/>
          <p:cNvSpPr/>
          <p:nvPr/>
        </p:nvSpPr>
        <p:spPr>
          <a:xfrm rot="10800000">
            <a:off x="6455800" y="364325"/>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1"/>
          <p:cNvSpPr/>
          <p:nvPr/>
        </p:nvSpPr>
        <p:spPr>
          <a:xfrm rot="10800000">
            <a:off x="4089475" y="238025"/>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1"/>
          <p:cNvSpPr/>
          <p:nvPr/>
        </p:nvSpPr>
        <p:spPr>
          <a:xfrm rot="10800000">
            <a:off x="4729150" y="318275"/>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615" name="Google Shape;615;p51"/>
          <p:cNvSpPr/>
          <p:nvPr/>
        </p:nvSpPr>
        <p:spPr>
          <a:xfrm rot="10800000">
            <a:off x="2694525" y="272225"/>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616" name="Google Shape;616;p51"/>
          <p:cNvSpPr/>
          <p:nvPr/>
        </p:nvSpPr>
        <p:spPr>
          <a:xfrm rot="10800000">
            <a:off x="1162650" y="162225"/>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617" name="Google Shape;617;p51"/>
          <p:cNvSpPr/>
          <p:nvPr/>
        </p:nvSpPr>
        <p:spPr>
          <a:xfrm rot="10800000">
            <a:off x="321625" y="425975"/>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1"/>
          <p:cNvSpPr/>
          <p:nvPr/>
        </p:nvSpPr>
        <p:spPr>
          <a:xfrm rot="10800000">
            <a:off x="8333875" y="647175"/>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1"/>
          <p:cNvSpPr/>
          <p:nvPr/>
        </p:nvSpPr>
        <p:spPr>
          <a:xfrm rot="10800000">
            <a:off x="8333875" y="4763750"/>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1"/>
          <p:cNvSpPr/>
          <p:nvPr/>
        </p:nvSpPr>
        <p:spPr>
          <a:xfrm rot="10800000">
            <a:off x="7948575" y="4496500"/>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621" name="Google Shape;621;p51"/>
          <p:cNvSpPr/>
          <p:nvPr/>
        </p:nvSpPr>
        <p:spPr>
          <a:xfrm rot="10800000">
            <a:off x="6455800" y="4480900"/>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1"/>
          <p:cNvSpPr/>
          <p:nvPr/>
        </p:nvSpPr>
        <p:spPr>
          <a:xfrm rot="10800000">
            <a:off x="4089475" y="4354600"/>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1"/>
          <p:cNvSpPr/>
          <p:nvPr/>
        </p:nvSpPr>
        <p:spPr>
          <a:xfrm rot="10800000">
            <a:off x="4729150" y="4434850"/>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624" name="Google Shape;624;p51"/>
          <p:cNvSpPr/>
          <p:nvPr/>
        </p:nvSpPr>
        <p:spPr>
          <a:xfrm rot="10800000">
            <a:off x="2951700" y="4734350"/>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625" name="Google Shape;625;p51"/>
          <p:cNvSpPr/>
          <p:nvPr/>
        </p:nvSpPr>
        <p:spPr>
          <a:xfrm rot="10800000">
            <a:off x="1162650" y="4577800"/>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626" name="Google Shape;626;p51"/>
          <p:cNvSpPr/>
          <p:nvPr/>
        </p:nvSpPr>
        <p:spPr>
          <a:xfrm rot="10800000">
            <a:off x="1771975" y="4780400"/>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628"/>
        <p:cNvGrpSpPr/>
        <p:nvPr/>
      </p:nvGrpSpPr>
      <p:grpSpPr>
        <a:xfrm>
          <a:off x="0" y="0"/>
          <a:ext cx="0" cy="0"/>
          <a:chOff x="0" y="0"/>
          <a:chExt cx="0" cy="0"/>
        </a:xfrm>
      </p:grpSpPr>
      <p:sp>
        <p:nvSpPr>
          <p:cNvPr id="629" name="Google Shape;629;p52"/>
          <p:cNvSpPr txBox="1">
            <a:spLocks noGrp="1"/>
          </p:cNvSpPr>
          <p:nvPr>
            <p:ph type="subTitle" idx="1"/>
          </p:nvPr>
        </p:nvSpPr>
        <p:spPr>
          <a:xfrm>
            <a:off x="2642550" y="1681375"/>
            <a:ext cx="3858900" cy="112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630" name="Google Shape;630;p52"/>
          <p:cNvSpPr txBox="1"/>
          <p:nvPr/>
        </p:nvSpPr>
        <p:spPr>
          <a:xfrm>
            <a:off x="2642550" y="3471975"/>
            <a:ext cx="3858900" cy="8835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200">
                <a:solidFill>
                  <a:schemeClr val="dk1"/>
                </a:solidFill>
                <a:latin typeface="Molengo"/>
                <a:ea typeface="Molengo"/>
                <a:cs typeface="Molengo"/>
                <a:sym typeface="Molengo"/>
              </a:rPr>
              <a:t>CREDITS: This presentation template was created by </a:t>
            </a:r>
            <a:r>
              <a:rPr lang="en" sz="1200">
                <a:solidFill>
                  <a:schemeClr val="dk1"/>
                </a:solidFill>
                <a:uFill>
                  <a:noFill/>
                </a:uFill>
                <a:latin typeface="Molengo"/>
                <a:ea typeface="Molengo"/>
                <a:cs typeface="Molengo"/>
                <a:sym typeface="Molengo"/>
                <a:hlinkClick r:id="rId2">
                  <a:extLst>
                    <a:ext uri="{A12FA001-AC4F-418D-AE19-62706E023703}">
                      <ahyp:hlinkClr xmlns:ahyp="http://schemas.microsoft.com/office/drawing/2018/hyperlinkcolor" val="tx"/>
                    </a:ext>
                  </a:extLst>
                </a:hlinkClick>
              </a:rPr>
              <a:t>Slidesgo</a:t>
            </a:r>
            <a:r>
              <a:rPr lang="en" sz="1200">
                <a:solidFill>
                  <a:schemeClr val="dk1"/>
                </a:solidFill>
                <a:latin typeface="Molengo"/>
                <a:ea typeface="Molengo"/>
                <a:cs typeface="Molengo"/>
                <a:sym typeface="Molengo"/>
              </a:rPr>
              <a:t>, including icons by </a:t>
            </a:r>
            <a:r>
              <a:rPr lang="en" sz="1200">
                <a:solidFill>
                  <a:schemeClr val="dk1"/>
                </a:solidFill>
                <a:uFill>
                  <a:noFill/>
                </a:uFill>
                <a:latin typeface="Molengo"/>
                <a:ea typeface="Molengo"/>
                <a:cs typeface="Molengo"/>
                <a:sym typeface="Molengo"/>
                <a:hlinkClick r:id="rId3">
                  <a:extLst>
                    <a:ext uri="{A12FA001-AC4F-418D-AE19-62706E023703}">
                      <ahyp:hlinkClr xmlns:ahyp="http://schemas.microsoft.com/office/drawing/2018/hyperlinkcolor" val="tx"/>
                    </a:ext>
                  </a:extLst>
                </a:hlinkClick>
              </a:rPr>
              <a:t>Flaticon</a:t>
            </a:r>
            <a:r>
              <a:rPr lang="en" sz="1200">
                <a:solidFill>
                  <a:schemeClr val="dk1"/>
                </a:solidFill>
                <a:latin typeface="Molengo"/>
                <a:ea typeface="Molengo"/>
                <a:cs typeface="Molengo"/>
                <a:sym typeface="Molengo"/>
              </a:rPr>
              <a:t> and infographics &amp; images by </a:t>
            </a:r>
            <a:r>
              <a:rPr lang="en" sz="1200">
                <a:solidFill>
                  <a:schemeClr val="dk1"/>
                </a:solidFill>
                <a:uFill>
                  <a:noFill/>
                </a:uFill>
                <a:latin typeface="Molengo"/>
                <a:ea typeface="Molengo"/>
                <a:cs typeface="Molengo"/>
                <a:sym typeface="Molengo"/>
                <a:hlinkClick r:id="rId4">
                  <a:extLst>
                    <a:ext uri="{A12FA001-AC4F-418D-AE19-62706E023703}">
                      <ahyp:hlinkClr xmlns:ahyp="http://schemas.microsoft.com/office/drawing/2018/hyperlinkcolor" val="tx"/>
                    </a:ext>
                  </a:extLst>
                </a:hlinkClick>
              </a:rPr>
              <a:t>Freepik</a:t>
            </a:r>
            <a:endParaRPr sz="1200">
              <a:solidFill>
                <a:schemeClr val="dk1"/>
              </a:solidFill>
              <a:latin typeface="Molengo"/>
              <a:ea typeface="Molengo"/>
              <a:cs typeface="Molengo"/>
              <a:sym typeface="Molengo"/>
            </a:endParaRPr>
          </a:p>
        </p:txBody>
      </p:sp>
      <p:sp>
        <p:nvSpPr>
          <p:cNvPr id="631" name="Google Shape;631;p52"/>
          <p:cNvSpPr txBox="1">
            <a:spLocks noGrp="1"/>
          </p:cNvSpPr>
          <p:nvPr>
            <p:ph type="ctrTitle"/>
          </p:nvPr>
        </p:nvSpPr>
        <p:spPr>
          <a:xfrm>
            <a:off x="1884450" y="710275"/>
            <a:ext cx="5375100" cy="701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8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32" name="Google Shape;632;p52"/>
          <p:cNvSpPr/>
          <p:nvPr/>
        </p:nvSpPr>
        <p:spPr>
          <a:xfrm rot="-5400000">
            <a:off x="311750" y="4662300"/>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2"/>
          <p:cNvSpPr/>
          <p:nvPr/>
        </p:nvSpPr>
        <p:spPr>
          <a:xfrm rot="-5400000">
            <a:off x="440850" y="3742325"/>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634" name="Google Shape;634;p52"/>
          <p:cNvSpPr/>
          <p:nvPr/>
        </p:nvSpPr>
        <p:spPr>
          <a:xfrm rot="-5400000">
            <a:off x="408650" y="2121225"/>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2"/>
          <p:cNvSpPr/>
          <p:nvPr/>
        </p:nvSpPr>
        <p:spPr>
          <a:xfrm rot="-5400000">
            <a:off x="486900" y="321650"/>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2"/>
          <p:cNvSpPr/>
          <p:nvPr/>
        </p:nvSpPr>
        <p:spPr>
          <a:xfrm rot="-5400000">
            <a:off x="311750" y="1153825"/>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637" name="Google Shape;637;p52"/>
          <p:cNvSpPr/>
          <p:nvPr/>
        </p:nvSpPr>
        <p:spPr>
          <a:xfrm rot="5400000" flipH="1">
            <a:off x="8565650" y="4716000"/>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2"/>
          <p:cNvSpPr/>
          <p:nvPr/>
        </p:nvSpPr>
        <p:spPr>
          <a:xfrm rot="5400000" flipH="1">
            <a:off x="8662550" y="3087800"/>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2"/>
          <p:cNvSpPr/>
          <p:nvPr/>
        </p:nvSpPr>
        <p:spPr>
          <a:xfrm rot="5400000" flipH="1">
            <a:off x="8616500" y="3911425"/>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640" name="Google Shape;640;p52"/>
          <p:cNvSpPr/>
          <p:nvPr/>
        </p:nvSpPr>
        <p:spPr>
          <a:xfrm rot="5400000" flipH="1">
            <a:off x="8430775" y="2335000"/>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641" name="Google Shape;641;p52"/>
          <p:cNvSpPr/>
          <p:nvPr/>
        </p:nvSpPr>
        <p:spPr>
          <a:xfrm rot="5400000" flipH="1">
            <a:off x="8430775" y="330600"/>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642" name="Google Shape;642;p52"/>
          <p:cNvSpPr/>
          <p:nvPr/>
        </p:nvSpPr>
        <p:spPr>
          <a:xfrm rot="5400000" flipH="1">
            <a:off x="8619775" y="1179975"/>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accent6"/>
        </a:solidFill>
        <a:effectLst/>
      </p:bgPr>
    </p:bg>
    <p:spTree>
      <p:nvGrpSpPr>
        <p:cNvPr id="1" name="Shape 644"/>
        <p:cNvGrpSpPr/>
        <p:nvPr/>
      </p:nvGrpSpPr>
      <p:grpSpPr>
        <a:xfrm>
          <a:off x="0" y="0"/>
          <a:ext cx="0" cy="0"/>
          <a:chOff x="0" y="0"/>
          <a:chExt cx="0" cy="0"/>
        </a:xfrm>
      </p:grpSpPr>
      <p:sp>
        <p:nvSpPr>
          <p:cNvPr id="645" name="Google Shape;645;p53"/>
          <p:cNvSpPr/>
          <p:nvPr/>
        </p:nvSpPr>
        <p:spPr>
          <a:xfrm rot="10800000" flipH="1">
            <a:off x="713225" y="2587088"/>
            <a:ext cx="96900" cy="96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3"/>
          <p:cNvSpPr/>
          <p:nvPr/>
        </p:nvSpPr>
        <p:spPr>
          <a:xfrm rot="-5400000" flipH="1">
            <a:off x="810113" y="877700"/>
            <a:ext cx="96900" cy="96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3"/>
          <p:cNvSpPr/>
          <p:nvPr/>
        </p:nvSpPr>
        <p:spPr>
          <a:xfrm rot="10800000" flipH="1">
            <a:off x="618725" y="4514075"/>
            <a:ext cx="189000" cy="189000"/>
          </a:xfrm>
          <a:prstGeom prst="mathMultiply">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648" name="Google Shape;648;p53"/>
          <p:cNvSpPr/>
          <p:nvPr/>
        </p:nvSpPr>
        <p:spPr>
          <a:xfrm>
            <a:off x="8455650" y="2741950"/>
            <a:ext cx="96900" cy="96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3"/>
          <p:cNvSpPr/>
          <p:nvPr/>
        </p:nvSpPr>
        <p:spPr>
          <a:xfrm rot="-5400000">
            <a:off x="8552538" y="4451338"/>
            <a:ext cx="96900" cy="96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3"/>
          <p:cNvSpPr/>
          <p:nvPr/>
        </p:nvSpPr>
        <p:spPr>
          <a:xfrm>
            <a:off x="8361150" y="722863"/>
            <a:ext cx="189000" cy="189000"/>
          </a:xfrm>
          <a:prstGeom prst="mathMultiply">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651" name="Google Shape;651;p53"/>
          <p:cNvSpPr/>
          <p:nvPr/>
        </p:nvSpPr>
        <p:spPr>
          <a:xfrm>
            <a:off x="8118625" y="1886638"/>
            <a:ext cx="189000" cy="189000"/>
          </a:xfrm>
          <a:prstGeom prst="mathMultiply">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652" name="Google Shape;652;p53"/>
          <p:cNvSpPr/>
          <p:nvPr/>
        </p:nvSpPr>
        <p:spPr>
          <a:xfrm>
            <a:off x="1027750" y="1576688"/>
            <a:ext cx="189000" cy="189000"/>
          </a:xfrm>
          <a:prstGeom prst="mathMultiply">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653" name="Google Shape;653;p53"/>
          <p:cNvSpPr/>
          <p:nvPr/>
        </p:nvSpPr>
        <p:spPr>
          <a:xfrm>
            <a:off x="907025" y="3674738"/>
            <a:ext cx="189000" cy="189000"/>
          </a:xfrm>
          <a:prstGeom prst="mathMultiply">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1741"/>
              </a:solidFill>
            </a:endParaRPr>
          </a:p>
        </p:txBody>
      </p:sp>
      <p:sp>
        <p:nvSpPr>
          <p:cNvPr id="654" name="Google Shape;654;p53"/>
          <p:cNvSpPr/>
          <p:nvPr/>
        </p:nvSpPr>
        <p:spPr>
          <a:xfrm rot="-5400000">
            <a:off x="8164663" y="3863738"/>
            <a:ext cx="96900" cy="96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656"/>
        <p:cNvGrpSpPr/>
        <p:nvPr/>
      </p:nvGrpSpPr>
      <p:grpSpPr>
        <a:xfrm>
          <a:off x="0" y="0"/>
          <a:ext cx="0" cy="0"/>
          <a:chOff x="0" y="0"/>
          <a:chExt cx="0" cy="0"/>
        </a:xfrm>
      </p:grpSpPr>
      <p:sp>
        <p:nvSpPr>
          <p:cNvPr id="657" name="Google Shape;657;p54"/>
          <p:cNvSpPr/>
          <p:nvPr/>
        </p:nvSpPr>
        <p:spPr>
          <a:xfrm flipH="1">
            <a:off x="7884450" y="218625"/>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4"/>
          <p:cNvSpPr/>
          <p:nvPr/>
        </p:nvSpPr>
        <p:spPr>
          <a:xfrm flipH="1">
            <a:off x="7499150" y="393775"/>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659" name="Google Shape;659;p54"/>
          <p:cNvSpPr/>
          <p:nvPr/>
        </p:nvSpPr>
        <p:spPr>
          <a:xfrm flipH="1">
            <a:off x="6006375" y="501475"/>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4"/>
          <p:cNvSpPr/>
          <p:nvPr/>
        </p:nvSpPr>
        <p:spPr>
          <a:xfrm flipH="1">
            <a:off x="3640050" y="627775"/>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4"/>
          <p:cNvSpPr/>
          <p:nvPr/>
        </p:nvSpPr>
        <p:spPr>
          <a:xfrm flipH="1">
            <a:off x="4279725" y="455425"/>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662" name="Google Shape;662;p54"/>
          <p:cNvSpPr/>
          <p:nvPr/>
        </p:nvSpPr>
        <p:spPr>
          <a:xfrm flipH="1">
            <a:off x="2502275" y="155925"/>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663" name="Google Shape;663;p54"/>
          <p:cNvSpPr/>
          <p:nvPr/>
        </p:nvSpPr>
        <p:spPr>
          <a:xfrm flipH="1">
            <a:off x="713225" y="312475"/>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664" name="Google Shape;664;p54"/>
          <p:cNvSpPr/>
          <p:nvPr/>
        </p:nvSpPr>
        <p:spPr>
          <a:xfrm flipH="1">
            <a:off x="1322550" y="201975"/>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4"/>
          <p:cNvSpPr/>
          <p:nvPr/>
        </p:nvSpPr>
        <p:spPr>
          <a:xfrm>
            <a:off x="777525" y="4515500"/>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4"/>
          <p:cNvSpPr/>
          <p:nvPr/>
        </p:nvSpPr>
        <p:spPr>
          <a:xfrm>
            <a:off x="1070725" y="4690650"/>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667" name="Google Shape;667;p54"/>
          <p:cNvSpPr/>
          <p:nvPr/>
        </p:nvSpPr>
        <p:spPr>
          <a:xfrm>
            <a:off x="2655600" y="4798350"/>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4"/>
          <p:cNvSpPr/>
          <p:nvPr/>
        </p:nvSpPr>
        <p:spPr>
          <a:xfrm>
            <a:off x="5021925" y="4924650"/>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4"/>
          <p:cNvSpPr/>
          <p:nvPr/>
        </p:nvSpPr>
        <p:spPr>
          <a:xfrm>
            <a:off x="4290150" y="4752300"/>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670" name="Google Shape;670;p54"/>
          <p:cNvSpPr/>
          <p:nvPr/>
        </p:nvSpPr>
        <p:spPr>
          <a:xfrm>
            <a:off x="6324775" y="4798350"/>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671" name="Google Shape;671;p54"/>
          <p:cNvSpPr/>
          <p:nvPr/>
        </p:nvSpPr>
        <p:spPr>
          <a:xfrm>
            <a:off x="7856650" y="4609350"/>
            <a:ext cx="189000" cy="189000"/>
          </a:xfrm>
          <a:prstGeom prst="mathMultiply">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672" name="Google Shape;672;p54"/>
          <p:cNvSpPr/>
          <p:nvPr/>
        </p:nvSpPr>
        <p:spPr>
          <a:xfrm>
            <a:off x="8818175" y="4418600"/>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theme" Target="../theme/theme2.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713225" y="539500"/>
            <a:ext cx="7717500" cy="559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accent5"/>
              </a:buClr>
              <a:buSzPts val="3000"/>
              <a:buFont typeface="Prompt"/>
              <a:buNone/>
              <a:defRPr sz="3000" b="1">
                <a:solidFill>
                  <a:schemeClr val="accent5"/>
                </a:solidFill>
                <a:latin typeface="Prompt"/>
                <a:ea typeface="Prompt"/>
                <a:cs typeface="Prompt"/>
                <a:sym typeface="Prompt"/>
              </a:defRPr>
            </a:lvl1pPr>
            <a:lvl2pPr lvl="1" rtl="0">
              <a:spcBef>
                <a:spcPts val="0"/>
              </a:spcBef>
              <a:spcAft>
                <a:spcPts val="0"/>
              </a:spcAft>
              <a:buClr>
                <a:schemeClr val="accent5"/>
              </a:buClr>
              <a:buSzPts val="2800"/>
              <a:buNone/>
              <a:defRPr sz="2800">
                <a:solidFill>
                  <a:schemeClr val="accent5"/>
                </a:solidFill>
              </a:defRPr>
            </a:lvl2pPr>
            <a:lvl3pPr lvl="2" rtl="0">
              <a:spcBef>
                <a:spcPts val="0"/>
              </a:spcBef>
              <a:spcAft>
                <a:spcPts val="0"/>
              </a:spcAft>
              <a:buClr>
                <a:schemeClr val="accent5"/>
              </a:buClr>
              <a:buSzPts val="2800"/>
              <a:buNone/>
              <a:defRPr sz="2800">
                <a:solidFill>
                  <a:schemeClr val="accent5"/>
                </a:solidFill>
              </a:defRPr>
            </a:lvl3pPr>
            <a:lvl4pPr lvl="3" rtl="0">
              <a:spcBef>
                <a:spcPts val="0"/>
              </a:spcBef>
              <a:spcAft>
                <a:spcPts val="0"/>
              </a:spcAft>
              <a:buClr>
                <a:schemeClr val="accent5"/>
              </a:buClr>
              <a:buSzPts val="2800"/>
              <a:buNone/>
              <a:defRPr sz="2800">
                <a:solidFill>
                  <a:schemeClr val="accent5"/>
                </a:solidFill>
              </a:defRPr>
            </a:lvl4pPr>
            <a:lvl5pPr lvl="4" rtl="0">
              <a:spcBef>
                <a:spcPts val="0"/>
              </a:spcBef>
              <a:spcAft>
                <a:spcPts val="0"/>
              </a:spcAft>
              <a:buClr>
                <a:schemeClr val="accent5"/>
              </a:buClr>
              <a:buSzPts val="2800"/>
              <a:buNone/>
              <a:defRPr sz="2800">
                <a:solidFill>
                  <a:schemeClr val="accent5"/>
                </a:solidFill>
              </a:defRPr>
            </a:lvl5pPr>
            <a:lvl6pPr lvl="5" rtl="0">
              <a:spcBef>
                <a:spcPts val="0"/>
              </a:spcBef>
              <a:spcAft>
                <a:spcPts val="0"/>
              </a:spcAft>
              <a:buClr>
                <a:schemeClr val="accent5"/>
              </a:buClr>
              <a:buSzPts val="2800"/>
              <a:buNone/>
              <a:defRPr sz="2800">
                <a:solidFill>
                  <a:schemeClr val="accent5"/>
                </a:solidFill>
              </a:defRPr>
            </a:lvl6pPr>
            <a:lvl7pPr lvl="6" rtl="0">
              <a:spcBef>
                <a:spcPts val="0"/>
              </a:spcBef>
              <a:spcAft>
                <a:spcPts val="0"/>
              </a:spcAft>
              <a:buClr>
                <a:schemeClr val="accent5"/>
              </a:buClr>
              <a:buSzPts val="2800"/>
              <a:buNone/>
              <a:defRPr sz="2800">
                <a:solidFill>
                  <a:schemeClr val="accent5"/>
                </a:solidFill>
              </a:defRPr>
            </a:lvl7pPr>
            <a:lvl8pPr lvl="7" rtl="0">
              <a:spcBef>
                <a:spcPts val="0"/>
              </a:spcBef>
              <a:spcAft>
                <a:spcPts val="0"/>
              </a:spcAft>
              <a:buClr>
                <a:schemeClr val="accent5"/>
              </a:buClr>
              <a:buSzPts val="2800"/>
              <a:buNone/>
              <a:defRPr sz="2800">
                <a:solidFill>
                  <a:schemeClr val="accent5"/>
                </a:solidFill>
              </a:defRPr>
            </a:lvl8pPr>
            <a:lvl9pPr lvl="8" rtl="0">
              <a:spcBef>
                <a:spcPts val="0"/>
              </a:spcBef>
              <a:spcAft>
                <a:spcPts val="0"/>
              </a:spcAft>
              <a:buClr>
                <a:schemeClr val="accent5"/>
              </a:buClr>
              <a:buSzPts val="2800"/>
              <a:buNone/>
              <a:defRPr sz="2800">
                <a:solidFill>
                  <a:schemeClr val="accent5"/>
                </a:solidFill>
              </a:defRPr>
            </a:lvl9pPr>
          </a:lstStyle>
          <a:p>
            <a:endParaRPr/>
          </a:p>
        </p:txBody>
      </p:sp>
      <p:sp>
        <p:nvSpPr>
          <p:cNvPr id="52" name="Google Shape;52;p13"/>
          <p:cNvSpPr txBox="1">
            <a:spLocks noGrp="1"/>
          </p:cNvSpPr>
          <p:nvPr>
            <p:ph type="body" idx="1"/>
          </p:nvPr>
        </p:nvSpPr>
        <p:spPr>
          <a:xfrm>
            <a:off x="713225" y="1230743"/>
            <a:ext cx="7717500" cy="33381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Molengo"/>
              <a:buChar char="●"/>
              <a:defRPr>
                <a:solidFill>
                  <a:schemeClr val="dk1"/>
                </a:solidFill>
                <a:latin typeface="Molengo"/>
                <a:ea typeface="Molengo"/>
                <a:cs typeface="Molengo"/>
                <a:sym typeface="Molengo"/>
              </a:defRPr>
            </a:lvl1pPr>
            <a:lvl2pPr marL="914400" lvl="1" indent="-317500" rtl="0">
              <a:lnSpc>
                <a:spcPct val="100000"/>
              </a:lnSpc>
              <a:spcBef>
                <a:spcPts val="0"/>
              </a:spcBef>
              <a:spcAft>
                <a:spcPts val="0"/>
              </a:spcAft>
              <a:buClr>
                <a:schemeClr val="dk1"/>
              </a:buClr>
              <a:buSzPts val="1400"/>
              <a:buFont typeface="Molengo"/>
              <a:buChar char="○"/>
              <a:defRPr>
                <a:solidFill>
                  <a:schemeClr val="dk1"/>
                </a:solidFill>
                <a:latin typeface="Molengo"/>
                <a:ea typeface="Molengo"/>
                <a:cs typeface="Molengo"/>
                <a:sym typeface="Molengo"/>
              </a:defRPr>
            </a:lvl2pPr>
            <a:lvl3pPr marL="1371600" lvl="2" indent="-317500" rtl="0">
              <a:lnSpc>
                <a:spcPct val="100000"/>
              </a:lnSpc>
              <a:spcBef>
                <a:spcPts val="0"/>
              </a:spcBef>
              <a:spcAft>
                <a:spcPts val="0"/>
              </a:spcAft>
              <a:buClr>
                <a:schemeClr val="dk1"/>
              </a:buClr>
              <a:buSzPts val="1400"/>
              <a:buFont typeface="Molengo"/>
              <a:buChar char="■"/>
              <a:defRPr>
                <a:solidFill>
                  <a:schemeClr val="dk1"/>
                </a:solidFill>
                <a:latin typeface="Molengo"/>
                <a:ea typeface="Molengo"/>
                <a:cs typeface="Molengo"/>
                <a:sym typeface="Molengo"/>
              </a:defRPr>
            </a:lvl3pPr>
            <a:lvl4pPr marL="1828800" lvl="3" indent="-317500" rtl="0">
              <a:lnSpc>
                <a:spcPct val="100000"/>
              </a:lnSpc>
              <a:spcBef>
                <a:spcPts val="0"/>
              </a:spcBef>
              <a:spcAft>
                <a:spcPts val="0"/>
              </a:spcAft>
              <a:buClr>
                <a:schemeClr val="dk1"/>
              </a:buClr>
              <a:buSzPts val="1400"/>
              <a:buFont typeface="Molengo"/>
              <a:buChar char="●"/>
              <a:defRPr>
                <a:solidFill>
                  <a:schemeClr val="dk1"/>
                </a:solidFill>
                <a:latin typeface="Molengo"/>
                <a:ea typeface="Molengo"/>
                <a:cs typeface="Molengo"/>
                <a:sym typeface="Molengo"/>
              </a:defRPr>
            </a:lvl4pPr>
            <a:lvl5pPr marL="2286000" lvl="4" indent="-317500" rtl="0">
              <a:lnSpc>
                <a:spcPct val="100000"/>
              </a:lnSpc>
              <a:spcBef>
                <a:spcPts val="0"/>
              </a:spcBef>
              <a:spcAft>
                <a:spcPts val="0"/>
              </a:spcAft>
              <a:buClr>
                <a:schemeClr val="dk1"/>
              </a:buClr>
              <a:buSzPts val="1400"/>
              <a:buFont typeface="Molengo"/>
              <a:buChar char="○"/>
              <a:defRPr>
                <a:solidFill>
                  <a:schemeClr val="dk1"/>
                </a:solidFill>
                <a:latin typeface="Molengo"/>
                <a:ea typeface="Molengo"/>
                <a:cs typeface="Molengo"/>
                <a:sym typeface="Molengo"/>
              </a:defRPr>
            </a:lvl5pPr>
            <a:lvl6pPr marL="2743200" lvl="5" indent="-317500" rtl="0">
              <a:lnSpc>
                <a:spcPct val="100000"/>
              </a:lnSpc>
              <a:spcBef>
                <a:spcPts val="0"/>
              </a:spcBef>
              <a:spcAft>
                <a:spcPts val="0"/>
              </a:spcAft>
              <a:buClr>
                <a:schemeClr val="dk1"/>
              </a:buClr>
              <a:buSzPts val="1400"/>
              <a:buFont typeface="Molengo"/>
              <a:buChar char="■"/>
              <a:defRPr>
                <a:solidFill>
                  <a:schemeClr val="dk1"/>
                </a:solidFill>
                <a:latin typeface="Molengo"/>
                <a:ea typeface="Molengo"/>
                <a:cs typeface="Molengo"/>
                <a:sym typeface="Molengo"/>
              </a:defRPr>
            </a:lvl6pPr>
            <a:lvl7pPr marL="3200400" lvl="6" indent="-317500" rtl="0">
              <a:lnSpc>
                <a:spcPct val="100000"/>
              </a:lnSpc>
              <a:spcBef>
                <a:spcPts val="0"/>
              </a:spcBef>
              <a:spcAft>
                <a:spcPts val="0"/>
              </a:spcAft>
              <a:buClr>
                <a:schemeClr val="dk1"/>
              </a:buClr>
              <a:buSzPts val="1400"/>
              <a:buFont typeface="Molengo"/>
              <a:buChar char="●"/>
              <a:defRPr>
                <a:solidFill>
                  <a:schemeClr val="dk1"/>
                </a:solidFill>
                <a:latin typeface="Molengo"/>
                <a:ea typeface="Molengo"/>
                <a:cs typeface="Molengo"/>
                <a:sym typeface="Molengo"/>
              </a:defRPr>
            </a:lvl7pPr>
            <a:lvl8pPr marL="3657600" lvl="7" indent="-317500" rtl="0">
              <a:lnSpc>
                <a:spcPct val="100000"/>
              </a:lnSpc>
              <a:spcBef>
                <a:spcPts val="0"/>
              </a:spcBef>
              <a:spcAft>
                <a:spcPts val="0"/>
              </a:spcAft>
              <a:buClr>
                <a:schemeClr val="dk1"/>
              </a:buClr>
              <a:buSzPts val="1400"/>
              <a:buFont typeface="Molengo"/>
              <a:buChar char="○"/>
              <a:defRPr>
                <a:solidFill>
                  <a:schemeClr val="dk1"/>
                </a:solidFill>
                <a:latin typeface="Molengo"/>
                <a:ea typeface="Molengo"/>
                <a:cs typeface="Molengo"/>
                <a:sym typeface="Molengo"/>
              </a:defRPr>
            </a:lvl8pPr>
            <a:lvl9pPr marL="4114800" lvl="8" indent="-317500" rtl="0">
              <a:lnSpc>
                <a:spcPct val="100000"/>
              </a:lnSpc>
              <a:spcBef>
                <a:spcPts val="0"/>
              </a:spcBef>
              <a:spcAft>
                <a:spcPts val="0"/>
              </a:spcAft>
              <a:buClr>
                <a:schemeClr val="dk1"/>
              </a:buClr>
              <a:buSzPts val="1400"/>
              <a:buFont typeface="Molengo"/>
              <a:buChar char="■"/>
              <a:defRPr>
                <a:solidFill>
                  <a:schemeClr val="dk1"/>
                </a:solidFill>
                <a:latin typeface="Molengo"/>
                <a:ea typeface="Molengo"/>
                <a:cs typeface="Molengo"/>
                <a:sym typeface="Molengo"/>
              </a:defRPr>
            </a:lvl9pPr>
          </a:lstStyle>
          <a:p>
            <a:endParaRPr/>
          </a:p>
        </p:txBody>
      </p:sp>
      <p:sp>
        <p:nvSpPr>
          <p:cNvPr id="53" name="Google Shape;53;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dk1"/>
                </a:solidFill>
                <a:latin typeface="Molengo"/>
                <a:ea typeface="Molengo"/>
                <a:cs typeface="Molengo"/>
                <a:sym typeface="Molengo"/>
              </a:defRPr>
            </a:lvl1pPr>
            <a:lvl2pPr lvl="1" algn="r" rtl="0">
              <a:buNone/>
              <a:defRPr sz="1300">
                <a:solidFill>
                  <a:schemeClr val="dk1"/>
                </a:solidFill>
                <a:latin typeface="Molengo"/>
                <a:ea typeface="Molengo"/>
                <a:cs typeface="Molengo"/>
                <a:sym typeface="Molengo"/>
              </a:defRPr>
            </a:lvl2pPr>
            <a:lvl3pPr lvl="2" algn="r" rtl="0">
              <a:buNone/>
              <a:defRPr sz="1300">
                <a:solidFill>
                  <a:schemeClr val="dk1"/>
                </a:solidFill>
                <a:latin typeface="Molengo"/>
                <a:ea typeface="Molengo"/>
                <a:cs typeface="Molengo"/>
                <a:sym typeface="Molengo"/>
              </a:defRPr>
            </a:lvl3pPr>
            <a:lvl4pPr lvl="3" algn="r" rtl="0">
              <a:buNone/>
              <a:defRPr sz="1300">
                <a:solidFill>
                  <a:schemeClr val="dk1"/>
                </a:solidFill>
                <a:latin typeface="Molengo"/>
                <a:ea typeface="Molengo"/>
                <a:cs typeface="Molengo"/>
                <a:sym typeface="Molengo"/>
              </a:defRPr>
            </a:lvl4pPr>
            <a:lvl5pPr lvl="4" algn="r" rtl="0">
              <a:buNone/>
              <a:defRPr sz="1300">
                <a:solidFill>
                  <a:schemeClr val="dk1"/>
                </a:solidFill>
                <a:latin typeface="Molengo"/>
                <a:ea typeface="Molengo"/>
                <a:cs typeface="Molengo"/>
                <a:sym typeface="Molengo"/>
              </a:defRPr>
            </a:lvl5pPr>
            <a:lvl6pPr lvl="5" algn="r" rtl="0">
              <a:buNone/>
              <a:defRPr sz="1300">
                <a:solidFill>
                  <a:schemeClr val="dk1"/>
                </a:solidFill>
                <a:latin typeface="Molengo"/>
                <a:ea typeface="Molengo"/>
                <a:cs typeface="Molengo"/>
                <a:sym typeface="Molengo"/>
              </a:defRPr>
            </a:lvl6pPr>
            <a:lvl7pPr lvl="6" algn="r" rtl="0">
              <a:buNone/>
              <a:defRPr sz="1300">
                <a:solidFill>
                  <a:schemeClr val="dk1"/>
                </a:solidFill>
                <a:latin typeface="Molengo"/>
                <a:ea typeface="Molengo"/>
                <a:cs typeface="Molengo"/>
                <a:sym typeface="Molengo"/>
              </a:defRPr>
            </a:lvl7pPr>
            <a:lvl8pPr lvl="7" algn="r" rtl="0">
              <a:buNone/>
              <a:defRPr sz="1300">
                <a:solidFill>
                  <a:schemeClr val="dk1"/>
                </a:solidFill>
                <a:latin typeface="Molengo"/>
                <a:ea typeface="Molengo"/>
                <a:cs typeface="Molengo"/>
                <a:sym typeface="Molengo"/>
              </a:defRPr>
            </a:lvl8pPr>
            <a:lvl9pPr lvl="8" algn="r" rtl="0">
              <a:buNone/>
              <a:defRPr sz="1300">
                <a:solidFill>
                  <a:schemeClr val="dk1"/>
                </a:solidFill>
                <a:latin typeface="Molengo"/>
                <a:ea typeface="Molengo"/>
                <a:cs typeface="Molengo"/>
                <a:sym typeface="Moleng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pos="2880">
          <p15:clr>
            <a:srgbClr val="EA4335"/>
          </p15:clr>
        </p15:guide>
        <p15:guide id="4" orient="horz" pos="340">
          <p15:clr>
            <a:srgbClr val="EA4335"/>
          </p15:clr>
        </p15:guide>
        <p15:guide id="5" orient="horz" pos="290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10.xml"/><Relationship Id="rId1" Type="http://schemas.openxmlformats.org/officeDocument/2006/relationships/slideLayout" Target="../slideLayouts/slideLayout40.xml"/><Relationship Id="rId5" Type="http://schemas.openxmlformats.org/officeDocument/2006/relationships/image" Target="../media/image42.pn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11.xml"/><Relationship Id="rId1" Type="http://schemas.openxmlformats.org/officeDocument/2006/relationships/slideLayout" Target="../slideLayouts/slideLayout40.xml"/><Relationship Id="rId6" Type="http://schemas.openxmlformats.org/officeDocument/2006/relationships/slide" Target="slide9.xml"/><Relationship Id="rId5" Type="http://schemas.openxmlformats.org/officeDocument/2006/relationships/image" Target="../media/image43.pn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slide" Target="slide6.xml"/><Relationship Id="rId7"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40.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1.png"/><Relationship Id="rId9"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0.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3.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40.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slide" Target="slide11.xml"/><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40.xml"/><Relationship Id="rId6" Type="http://schemas.openxmlformats.org/officeDocument/2006/relationships/image" Target="../media/image23.png"/><Relationship Id="rId11" Type="http://schemas.openxmlformats.org/officeDocument/2006/relationships/image" Target="../media/image3.png"/><Relationship Id="rId5" Type="http://schemas.openxmlformats.org/officeDocument/2006/relationships/image" Target="../media/image22.png"/><Relationship Id="rId10" Type="http://schemas.openxmlformats.org/officeDocument/2006/relationships/image" Target="../media/image2.png"/><Relationship Id="rId4" Type="http://schemas.openxmlformats.org/officeDocument/2006/relationships/image" Target="../media/image21.png"/><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40.xml"/><Relationship Id="rId6" Type="http://schemas.openxmlformats.org/officeDocument/2006/relationships/image" Target="../media/image3.png"/><Relationship Id="rId5" Type="http://schemas.openxmlformats.org/officeDocument/2006/relationships/slide" Target="slide10.xml"/><Relationship Id="rId4" Type="http://schemas.openxmlformats.org/officeDocument/2006/relationships/slide" Target="slide12.xml"/></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3.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40.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6.png"/><Relationship Id="rId10" Type="http://schemas.openxmlformats.org/officeDocument/2006/relationships/image" Target="../media/image32.png"/><Relationship Id="rId4" Type="http://schemas.openxmlformats.org/officeDocument/2006/relationships/image" Target="../media/image25.png"/><Relationship Id="rId9"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slide" Target="slide4.xml"/><Relationship Id="rId2" Type="http://schemas.openxmlformats.org/officeDocument/2006/relationships/notesSlide" Target="../notesSlides/notesSlide9.xml"/><Relationship Id="rId1" Type="http://schemas.openxmlformats.org/officeDocument/2006/relationships/slideLayout" Target="../slideLayouts/slideLayout40.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77"/>
        <p:cNvGrpSpPr/>
        <p:nvPr/>
      </p:nvGrpSpPr>
      <p:grpSpPr>
        <a:xfrm>
          <a:off x="0" y="0"/>
          <a:ext cx="0" cy="0"/>
          <a:chOff x="0" y="0"/>
          <a:chExt cx="0" cy="0"/>
        </a:xfrm>
      </p:grpSpPr>
      <p:sp>
        <p:nvSpPr>
          <p:cNvPr id="678" name="Google Shape;678;p55"/>
          <p:cNvSpPr/>
          <p:nvPr/>
        </p:nvSpPr>
        <p:spPr>
          <a:xfrm>
            <a:off x="4957625" y="584600"/>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9" name="Google Shape;679;p55"/>
          <p:cNvPicPr preferRelativeResize="0"/>
          <p:nvPr/>
        </p:nvPicPr>
        <p:blipFill rotWithShape="1">
          <a:blip r:embed="rId3">
            <a:alphaModFix/>
          </a:blip>
          <a:srcRect l="8923" t="21341" r="9283" b="22820"/>
          <a:stretch/>
        </p:blipFill>
        <p:spPr>
          <a:xfrm>
            <a:off x="813125" y="2964950"/>
            <a:ext cx="1398748" cy="636448"/>
          </a:xfrm>
          <a:prstGeom prst="rect">
            <a:avLst/>
          </a:prstGeom>
          <a:noFill/>
          <a:ln>
            <a:noFill/>
          </a:ln>
        </p:spPr>
      </p:pic>
      <p:pic>
        <p:nvPicPr>
          <p:cNvPr id="680" name="Google Shape;680;p55"/>
          <p:cNvPicPr preferRelativeResize="0"/>
          <p:nvPr/>
        </p:nvPicPr>
        <p:blipFill rotWithShape="1">
          <a:blip r:embed="rId4">
            <a:alphaModFix/>
          </a:blip>
          <a:srcRect t="22808" b="21896"/>
          <a:stretch/>
        </p:blipFill>
        <p:spPr>
          <a:xfrm>
            <a:off x="2498863" y="2994550"/>
            <a:ext cx="1043936" cy="577250"/>
          </a:xfrm>
          <a:prstGeom prst="rect">
            <a:avLst/>
          </a:prstGeom>
          <a:noFill/>
          <a:ln>
            <a:noFill/>
          </a:ln>
        </p:spPr>
      </p:pic>
      <p:cxnSp>
        <p:nvCxnSpPr>
          <p:cNvPr id="681" name="Google Shape;681;p55"/>
          <p:cNvCxnSpPr/>
          <p:nvPr/>
        </p:nvCxnSpPr>
        <p:spPr>
          <a:xfrm rot="10800000" flipH="1">
            <a:off x="813126" y="2921473"/>
            <a:ext cx="2994600" cy="3300"/>
          </a:xfrm>
          <a:prstGeom prst="straightConnector1">
            <a:avLst/>
          </a:prstGeom>
          <a:noFill/>
          <a:ln w="9525" cap="flat" cmpd="sng">
            <a:solidFill>
              <a:schemeClr val="dk1"/>
            </a:solidFill>
            <a:prstDash val="solid"/>
            <a:round/>
            <a:headEnd type="none" w="med" len="med"/>
            <a:tailEnd type="none" w="med" len="med"/>
          </a:ln>
        </p:spPr>
      </p:cxnSp>
      <p:sp>
        <p:nvSpPr>
          <p:cNvPr id="682" name="Google Shape;682;p55"/>
          <p:cNvSpPr/>
          <p:nvPr/>
        </p:nvSpPr>
        <p:spPr>
          <a:xfrm>
            <a:off x="713225" y="3641575"/>
            <a:ext cx="2765700" cy="667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5"/>
          <p:cNvSpPr txBox="1">
            <a:spLocks noGrp="1"/>
          </p:cNvSpPr>
          <p:nvPr>
            <p:ph type="subTitle" idx="1"/>
          </p:nvPr>
        </p:nvSpPr>
        <p:spPr>
          <a:xfrm>
            <a:off x="713225" y="2361600"/>
            <a:ext cx="3194400" cy="4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Hackathon - Final Presentation</a:t>
            </a:r>
            <a:endParaRPr/>
          </a:p>
        </p:txBody>
      </p:sp>
      <p:sp>
        <p:nvSpPr>
          <p:cNvPr id="684" name="Google Shape;684;p55"/>
          <p:cNvSpPr txBox="1">
            <a:spLocks noGrp="1"/>
          </p:cNvSpPr>
          <p:nvPr>
            <p:ph type="ctrTitle"/>
          </p:nvPr>
        </p:nvSpPr>
        <p:spPr>
          <a:xfrm>
            <a:off x="713225" y="1223775"/>
            <a:ext cx="4314300" cy="1228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000"/>
              <a:t>Microplastics</a:t>
            </a:r>
            <a:endParaRPr sz="1600"/>
          </a:p>
        </p:txBody>
      </p:sp>
      <p:sp>
        <p:nvSpPr>
          <p:cNvPr id="685" name="Google Shape;685;p5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a:t>
            </a:fld>
            <a:endParaRPr/>
          </a:p>
        </p:txBody>
      </p:sp>
      <p:grpSp>
        <p:nvGrpSpPr>
          <p:cNvPr id="686" name="Google Shape;686;p55"/>
          <p:cNvGrpSpPr/>
          <p:nvPr/>
        </p:nvGrpSpPr>
        <p:grpSpPr>
          <a:xfrm>
            <a:off x="5200146" y="1198936"/>
            <a:ext cx="3356624" cy="2745630"/>
            <a:chOff x="5028613" y="919554"/>
            <a:chExt cx="3191011" cy="2789141"/>
          </a:xfrm>
        </p:grpSpPr>
        <p:sp>
          <p:nvSpPr>
            <p:cNvPr id="687" name="Google Shape;687;p55"/>
            <p:cNvSpPr/>
            <p:nvPr/>
          </p:nvSpPr>
          <p:spPr>
            <a:xfrm>
              <a:off x="5028613" y="1167300"/>
              <a:ext cx="3191011" cy="2541395"/>
            </a:xfrm>
            <a:custGeom>
              <a:avLst/>
              <a:gdLst/>
              <a:ahLst/>
              <a:cxnLst/>
              <a:rect l="l" t="t" r="r" b="b"/>
              <a:pathLst>
                <a:path w="86783" h="69116" fill="none" extrusionOk="0">
                  <a:moveTo>
                    <a:pt x="36818" y="69115"/>
                  </a:moveTo>
                  <a:cubicBezTo>
                    <a:pt x="31454" y="64778"/>
                    <a:pt x="35083" y="58547"/>
                    <a:pt x="40812" y="55260"/>
                  </a:cubicBezTo>
                  <a:cubicBezTo>
                    <a:pt x="46747" y="51836"/>
                    <a:pt x="53275" y="49326"/>
                    <a:pt x="60145" y="48641"/>
                  </a:cubicBezTo>
                  <a:cubicBezTo>
                    <a:pt x="64026" y="48253"/>
                    <a:pt x="72790" y="47705"/>
                    <a:pt x="71695" y="53936"/>
                  </a:cubicBezTo>
                  <a:cubicBezTo>
                    <a:pt x="71147" y="57155"/>
                    <a:pt x="67541" y="59254"/>
                    <a:pt x="64984" y="60761"/>
                  </a:cubicBezTo>
                  <a:cubicBezTo>
                    <a:pt x="54873" y="66741"/>
                    <a:pt x="40013" y="65029"/>
                    <a:pt x="29742" y="60304"/>
                  </a:cubicBezTo>
                  <a:cubicBezTo>
                    <a:pt x="26181" y="58661"/>
                    <a:pt x="22552" y="56173"/>
                    <a:pt x="21616" y="52384"/>
                  </a:cubicBezTo>
                  <a:cubicBezTo>
                    <a:pt x="20954" y="49782"/>
                    <a:pt x="21730" y="46975"/>
                    <a:pt x="23191" y="44715"/>
                  </a:cubicBezTo>
                  <a:cubicBezTo>
                    <a:pt x="24652" y="42478"/>
                    <a:pt x="26752" y="40720"/>
                    <a:pt x="28943" y="39191"/>
                  </a:cubicBezTo>
                  <a:cubicBezTo>
                    <a:pt x="40972" y="30723"/>
                    <a:pt x="56630" y="28007"/>
                    <a:pt x="71056" y="30906"/>
                  </a:cubicBezTo>
                  <a:cubicBezTo>
                    <a:pt x="75050" y="31704"/>
                    <a:pt x="79570" y="33485"/>
                    <a:pt x="80642" y="37434"/>
                  </a:cubicBezTo>
                  <a:cubicBezTo>
                    <a:pt x="81327" y="39922"/>
                    <a:pt x="80346" y="42638"/>
                    <a:pt x="78702" y="44646"/>
                  </a:cubicBezTo>
                  <a:cubicBezTo>
                    <a:pt x="71489" y="53388"/>
                    <a:pt x="57315" y="55260"/>
                    <a:pt x="46747" y="54941"/>
                  </a:cubicBezTo>
                  <a:cubicBezTo>
                    <a:pt x="39557" y="54712"/>
                    <a:pt x="32458" y="53206"/>
                    <a:pt x="25656" y="50878"/>
                  </a:cubicBezTo>
                  <a:cubicBezTo>
                    <a:pt x="20338" y="49052"/>
                    <a:pt x="14312" y="46039"/>
                    <a:pt x="14312" y="39465"/>
                  </a:cubicBezTo>
                  <a:cubicBezTo>
                    <a:pt x="14312" y="27002"/>
                    <a:pt x="31157" y="20657"/>
                    <a:pt x="40926" y="18146"/>
                  </a:cubicBezTo>
                  <a:cubicBezTo>
                    <a:pt x="53320" y="14996"/>
                    <a:pt x="66650" y="15362"/>
                    <a:pt x="78771" y="19470"/>
                  </a:cubicBezTo>
                  <a:cubicBezTo>
                    <a:pt x="82902" y="20862"/>
                    <a:pt x="86782" y="23944"/>
                    <a:pt x="83769" y="28463"/>
                  </a:cubicBezTo>
                  <a:cubicBezTo>
                    <a:pt x="80734" y="32983"/>
                    <a:pt x="75552" y="35060"/>
                    <a:pt x="70462" y="36315"/>
                  </a:cubicBezTo>
                  <a:cubicBezTo>
                    <a:pt x="62907" y="38164"/>
                    <a:pt x="55169" y="38529"/>
                    <a:pt x="47432" y="38666"/>
                  </a:cubicBezTo>
                  <a:cubicBezTo>
                    <a:pt x="40584" y="38780"/>
                    <a:pt x="33417" y="38757"/>
                    <a:pt x="26775" y="36954"/>
                  </a:cubicBezTo>
                  <a:cubicBezTo>
                    <a:pt x="21365" y="35493"/>
                    <a:pt x="15476" y="33553"/>
                    <a:pt x="11345" y="29582"/>
                  </a:cubicBezTo>
                  <a:cubicBezTo>
                    <a:pt x="1" y="18671"/>
                    <a:pt x="16846" y="8697"/>
                    <a:pt x="25953" y="5775"/>
                  </a:cubicBezTo>
                  <a:cubicBezTo>
                    <a:pt x="40173" y="1210"/>
                    <a:pt x="55489" y="0"/>
                    <a:pt x="70257" y="2260"/>
                  </a:cubicBezTo>
                </a:path>
              </a:pathLst>
            </a:custGeom>
            <a:noFill/>
            <a:ln w="19050" cap="rnd" cmpd="sng">
              <a:solidFill>
                <a:srgbClr val="06868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 name="Google Shape;688;p55"/>
            <p:cNvGrpSpPr/>
            <p:nvPr/>
          </p:nvGrpSpPr>
          <p:grpSpPr>
            <a:xfrm>
              <a:off x="6243910" y="1522673"/>
              <a:ext cx="760404" cy="1026582"/>
              <a:chOff x="7079335" y="1592773"/>
              <a:chExt cx="760404" cy="1026582"/>
            </a:xfrm>
          </p:grpSpPr>
          <p:sp>
            <p:nvSpPr>
              <p:cNvPr id="689" name="Google Shape;689;p55"/>
              <p:cNvSpPr/>
              <p:nvPr/>
            </p:nvSpPr>
            <p:spPr>
              <a:xfrm>
                <a:off x="7079335" y="1592773"/>
                <a:ext cx="760404" cy="1026582"/>
              </a:xfrm>
              <a:custGeom>
                <a:avLst/>
                <a:gdLst/>
                <a:ahLst/>
                <a:cxnLst/>
                <a:rect l="l" t="t" r="r" b="b"/>
                <a:pathLst>
                  <a:path w="20680" h="27919" extrusionOk="0">
                    <a:moveTo>
                      <a:pt x="3181" y="0"/>
                    </a:moveTo>
                    <a:cubicBezTo>
                      <a:pt x="3125" y="0"/>
                      <a:pt x="3068" y="16"/>
                      <a:pt x="3013" y="47"/>
                    </a:cubicBezTo>
                    <a:lnTo>
                      <a:pt x="183" y="1690"/>
                    </a:lnTo>
                    <a:cubicBezTo>
                      <a:pt x="46" y="1782"/>
                      <a:pt x="0" y="1964"/>
                      <a:pt x="69" y="2124"/>
                    </a:cubicBezTo>
                    <a:lnTo>
                      <a:pt x="137" y="2238"/>
                    </a:lnTo>
                    <a:cubicBezTo>
                      <a:pt x="197" y="2343"/>
                      <a:pt x="306" y="2399"/>
                      <a:pt x="413" y="2399"/>
                    </a:cubicBezTo>
                    <a:cubicBezTo>
                      <a:pt x="469" y="2399"/>
                      <a:pt x="524" y="2384"/>
                      <a:pt x="571" y="2352"/>
                    </a:cubicBezTo>
                    <a:lnTo>
                      <a:pt x="685" y="2284"/>
                    </a:lnTo>
                    <a:cubicBezTo>
                      <a:pt x="753" y="2581"/>
                      <a:pt x="822" y="2923"/>
                      <a:pt x="799" y="3128"/>
                    </a:cubicBezTo>
                    <a:cubicBezTo>
                      <a:pt x="757" y="3462"/>
                      <a:pt x="1059" y="4082"/>
                      <a:pt x="1407" y="4082"/>
                    </a:cubicBezTo>
                    <a:cubicBezTo>
                      <a:pt x="1440" y="4082"/>
                      <a:pt x="1473" y="4076"/>
                      <a:pt x="1507" y="4064"/>
                    </a:cubicBezTo>
                    <a:cubicBezTo>
                      <a:pt x="1507" y="4064"/>
                      <a:pt x="3858" y="8447"/>
                      <a:pt x="3995" y="9519"/>
                    </a:cubicBezTo>
                    <a:cubicBezTo>
                      <a:pt x="4131" y="10592"/>
                      <a:pt x="4976" y="15180"/>
                      <a:pt x="6437" y="17668"/>
                    </a:cubicBezTo>
                    <a:cubicBezTo>
                      <a:pt x="7875" y="20156"/>
                      <a:pt x="11367" y="26068"/>
                      <a:pt x="11367" y="26068"/>
                    </a:cubicBezTo>
                    <a:cubicBezTo>
                      <a:pt x="11367" y="26068"/>
                      <a:pt x="12046" y="27918"/>
                      <a:pt x="13745" y="27918"/>
                    </a:cubicBezTo>
                    <a:cubicBezTo>
                      <a:pt x="14113" y="27918"/>
                      <a:pt x="14529" y="27831"/>
                      <a:pt x="14996" y="27620"/>
                    </a:cubicBezTo>
                    <a:cubicBezTo>
                      <a:pt x="15339" y="27460"/>
                      <a:pt x="15635" y="27300"/>
                      <a:pt x="15909" y="27186"/>
                    </a:cubicBezTo>
                    <a:cubicBezTo>
                      <a:pt x="16092" y="27095"/>
                      <a:pt x="16343" y="26981"/>
                      <a:pt x="16731" y="26730"/>
                    </a:cubicBezTo>
                    <a:cubicBezTo>
                      <a:pt x="17142" y="26524"/>
                      <a:pt x="17370" y="26342"/>
                      <a:pt x="17530" y="26228"/>
                    </a:cubicBezTo>
                    <a:cubicBezTo>
                      <a:pt x="17781" y="26068"/>
                      <a:pt x="18055" y="25862"/>
                      <a:pt x="18352" y="25657"/>
                    </a:cubicBezTo>
                    <a:cubicBezTo>
                      <a:pt x="20680" y="23968"/>
                      <a:pt x="18808" y="21754"/>
                      <a:pt x="18808" y="21754"/>
                    </a:cubicBezTo>
                    <a:cubicBezTo>
                      <a:pt x="18808" y="21754"/>
                      <a:pt x="15316" y="15819"/>
                      <a:pt x="13878" y="13331"/>
                    </a:cubicBezTo>
                    <a:cubicBezTo>
                      <a:pt x="12417" y="10843"/>
                      <a:pt x="8856" y="7853"/>
                      <a:pt x="7989" y="7191"/>
                    </a:cubicBezTo>
                    <a:cubicBezTo>
                      <a:pt x="7099" y="6552"/>
                      <a:pt x="4428" y="2352"/>
                      <a:pt x="4428" y="2352"/>
                    </a:cubicBezTo>
                    <a:cubicBezTo>
                      <a:pt x="4725" y="2101"/>
                      <a:pt x="4291" y="1416"/>
                      <a:pt x="3972" y="1280"/>
                    </a:cubicBezTo>
                    <a:cubicBezTo>
                      <a:pt x="3789" y="1211"/>
                      <a:pt x="3515" y="983"/>
                      <a:pt x="3287" y="777"/>
                    </a:cubicBezTo>
                    <a:lnTo>
                      <a:pt x="3401" y="709"/>
                    </a:lnTo>
                    <a:cubicBezTo>
                      <a:pt x="3538" y="618"/>
                      <a:pt x="3606" y="435"/>
                      <a:pt x="3515" y="275"/>
                    </a:cubicBezTo>
                    <a:lnTo>
                      <a:pt x="3447" y="161"/>
                    </a:lnTo>
                    <a:cubicBezTo>
                      <a:pt x="3387" y="56"/>
                      <a:pt x="3287" y="0"/>
                      <a:pt x="3181" y="0"/>
                    </a:cubicBezTo>
                    <a:close/>
                  </a:path>
                </a:pathLst>
              </a:custGeom>
              <a:solidFill>
                <a:srgbClr val="2B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5"/>
              <p:cNvSpPr/>
              <p:nvPr/>
            </p:nvSpPr>
            <p:spPr>
              <a:xfrm>
                <a:off x="7114560" y="1622188"/>
                <a:ext cx="537173" cy="995401"/>
              </a:xfrm>
              <a:custGeom>
                <a:avLst/>
                <a:gdLst/>
                <a:ahLst/>
                <a:cxnLst/>
                <a:rect l="l" t="t" r="r" b="b"/>
                <a:pathLst>
                  <a:path w="14609" h="27071" extrusionOk="0">
                    <a:moveTo>
                      <a:pt x="777" y="0"/>
                    </a:moveTo>
                    <a:lnTo>
                      <a:pt x="1" y="434"/>
                    </a:lnTo>
                    <a:cubicBezTo>
                      <a:pt x="46" y="571"/>
                      <a:pt x="24" y="708"/>
                      <a:pt x="138" y="822"/>
                    </a:cubicBezTo>
                    <a:cubicBezTo>
                      <a:pt x="206" y="890"/>
                      <a:pt x="297" y="959"/>
                      <a:pt x="366" y="1027"/>
                    </a:cubicBezTo>
                    <a:cubicBezTo>
                      <a:pt x="412" y="1096"/>
                      <a:pt x="457" y="1187"/>
                      <a:pt x="503" y="1256"/>
                    </a:cubicBezTo>
                    <a:cubicBezTo>
                      <a:pt x="594" y="1438"/>
                      <a:pt x="640" y="1666"/>
                      <a:pt x="686" y="1872"/>
                    </a:cubicBezTo>
                    <a:cubicBezTo>
                      <a:pt x="731" y="2077"/>
                      <a:pt x="777" y="2374"/>
                      <a:pt x="937" y="2511"/>
                    </a:cubicBezTo>
                    <a:cubicBezTo>
                      <a:pt x="1074" y="2625"/>
                      <a:pt x="1279" y="2648"/>
                      <a:pt x="1347" y="2808"/>
                    </a:cubicBezTo>
                    <a:cubicBezTo>
                      <a:pt x="2671" y="5113"/>
                      <a:pt x="3356" y="6209"/>
                      <a:pt x="4452" y="8651"/>
                    </a:cubicBezTo>
                    <a:cubicBezTo>
                      <a:pt x="5022" y="9906"/>
                      <a:pt x="5045" y="11276"/>
                      <a:pt x="5479" y="12577"/>
                    </a:cubicBezTo>
                    <a:cubicBezTo>
                      <a:pt x="5867" y="13809"/>
                      <a:pt x="6346" y="14996"/>
                      <a:pt x="6917" y="16138"/>
                    </a:cubicBezTo>
                    <a:cubicBezTo>
                      <a:pt x="6985" y="16320"/>
                      <a:pt x="7077" y="16480"/>
                      <a:pt x="7168" y="16640"/>
                    </a:cubicBezTo>
                    <a:cubicBezTo>
                      <a:pt x="7761" y="17781"/>
                      <a:pt x="11071" y="23328"/>
                      <a:pt x="13262" y="27071"/>
                    </a:cubicBezTo>
                    <a:cubicBezTo>
                      <a:pt x="13491" y="27025"/>
                      <a:pt x="13764" y="26934"/>
                      <a:pt x="14038" y="26820"/>
                    </a:cubicBezTo>
                    <a:cubicBezTo>
                      <a:pt x="14244" y="26706"/>
                      <a:pt x="14426" y="26614"/>
                      <a:pt x="14609" y="26546"/>
                    </a:cubicBezTo>
                    <a:cubicBezTo>
                      <a:pt x="12395" y="22917"/>
                      <a:pt x="8834" y="17210"/>
                      <a:pt x="8218" y="16069"/>
                    </a:cubicBezTo>
                    <a:cubicBezTo>
                      <a:pt x="7602" y="14928"/>
                      <a:pt x="7031" y="13764"/>
                      <a:pt x="6597" y="12531"/>
                    </a:cubicBezTo>
                    <a:cubicBezTo>
                      <a:pt x="6392" y="11915"/>
                      <a:pt x="6209" y="11299"/>
                      <a:pt x="6118" y="10660"/>
                    </a:cubicBezTo>
                    <a:cubicBezTo>
                      <a:pt x="6004" y="10020"/>
                      <a:pt x="5935" y="9404"/>
                      <a:pt x="5684" y="8811"/>
                    </a:cubicBezTo>
                    <a:cubicBezTo>
                      <a:pt x="5479" y="8354"/>
                      <a:pt x="5273" y="7898"/>
                      <a:pt x="5045" y="7441"/>
                    </a:cubicBezTo>
                    <a:cubicBezTo>
                      <a:pt x="4452" y="6231"/>
                      <a:pt x="3790" y="5067"/>
                      <a:pt x="3128" y="3880"/>
                    </a:cubicBezTo>
                    <a:cubicBezTo>
                      <a:pt x="2603" y="2945"/>
                      <a:pt x="2740" y="3241"/>
                      <a:pt x="2192" y="2306"/>
                    </a:cubicBezTo>
                    <a:cubicBezTo>
                      <a:pt x="2124" y="2191"/>
                      <a:pt x="2009" y="2169"/>
                      <a:pt x="1895" y="2077"/>
                    </a:cubicBezTo>
                    <a:cubicBezTo>
                      <a:pt x="1462" y="1735"/>
                      <a:pt x="1439" y="1050"/>
                      <a:pt x="1165" y="616"/>
                    </a:cubicBezTo>
                    <a:cubicBezTo>
                      <a:pt x="1096" y="480"/>
                      <a:pt x="959" y="434"/>
                      <a:pt x="868" y="343"/>
                    </a:cubicBezTo>
                    <a:cubicBezTo>
                      <a:pt x="777" y="228"/>
                      <a:pt x="800" y="114"/>
                      <a:pt x="777" y="0"/>
                    </a:cubicBezTo>
                    <a:close/>
                  </a:path>
                </a:pathLst>
              </a:custGeom>
              <a:solidFill>
                <a:srgbClr val="2B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5"/>
              <p:cNvSpPr/>
              <p:nvPr/>
            </p:nvSpPr>
            <p:spPr>
              <a:xfrm>
                <a:off x="7171627" y="1592773"/>
                <a:ext cx="647152" cy="910683"/>
              </a:xfrm>
              <a:custGeom>
                <a:avLst/>
                <a:gdLst/>
                <a:ahLst/>
                <a:cxnLst/>
                <a:rect l="l" t="t" r="r" b="b"/>
                <a:pathLst>
                  <a:path w="17600" h="24767" extrusionOk="0">
                    <a:moveTo>
                      <a:pt x="671" y="0"/>
                    </a:moveTo>
                    <a:cubicBezTo>
                      <a:pt x="615" y="0"/>
                      <a:pt x="558" y="16"/>
                      <a:pt x="503" y="47"/>
                    </a:cubicBezTo>
                    <a:lnTo>
                      <a:pt x="1" y="344"/>
                    </a:lnTo>
                    <a:cubicBezTo>
                      <a:pt x="206" y="435"/>
                      <a:pt x="457" y="618"/>
                      <a:pt x="503" y="960"/>
                    </a:cubicBezTo>
                    <a:cubicBezTo>
                      <a:pt x="503" y="960"/>
                      <a:pt x="526" y="1325"/>
                      <a:pt x="868" y="1485"/>
                    </a:cubicBezTo>
                    <a:cubicBezTo>
                      <a:pt x="1233" y="1668"/>
                      <a:pt x="1485" y="2170"/>
                      <a:pt x="1530" y="2626"/>
                    </a:cubicBezTo>
                    <a:cubicBezTo>
                      <a:pt x="1576" y="3060"/>
                      <a:pt x="4497" y="7442"/>
                      <a:pt x="5000" y="7830"/>
                    </a:cubicBezTo>
                    <a:cubicBezTo>
                      <a:pt x="5502" y="8218"/>
                      <a:pt x="8926" y="11802"/>
                      <a:pt x="10364" y="14039"/>
                    </a:cubicBezTo>
                    <a:cubicBezTo>
                      <a:pt x="11596" y="15979"/>
                      <a:pt x="15522" y="22233"/>
                      <a:pt x="16686" y="24767"/>
                    </a:cubicBezTo>
                    <a:cubicBezTo>
                      <a:pt x="17599" y="23283"/>
                      <a:pt x="16298" y="21754"/>
                      <a:pt x="16298" y="21754"/>
                    </a:cubicBezTo>
                    <a:cubicBezTo>
                      <a:pt x="16298" y="21754"/>
                      <a:pt x="12806" y="15819"/>
                      <a:pt x="11368" y="13331"/>
                    </a:cubicBezTo>
                    <a:cubicBezTo>
                      <a:pt x="9907" y="10843"/>
                      <a:pt x="6346" y="7853"/>
                      <a:pt x="5479" y="7191"/>
                    </a:cubicBezTo>
                    <a:cubicBezTo>
                      <a:pt x="4589" y="6552"/>
                      <a:pt x="1918" y="2352"/>
                      <a:pt x="1918" y="2352"/>
                    </a:cubicBezTo>
                    <a:cubicBezTo>
                      <a:pt x="2215" y="2101"/>
                      <a:pt x="1781" y="1416"/>
                      <a:pt x="1462" y="1280"/>
                    </a:cubicBezTo>
                    <a:cubicBezTo>
                      <a:pt x="1279" y="1211"/>
                      <a:pt x="1005" y="983"/>
                      <a:pt x="777" y="777"/>
                    </a:cubicBezTo>
                    <a:lnTo>
                      <a:pt x="891" y="709"/>
                    </a:lnTo>
                    <a:cubicBezTo>
                      <a:pt x="1028" y="618"/>
                      <a:pt x="1096" y="435"/>
                      <a:pt x="1005" y="275"/>
                    </a:cubicBezTo>
                    <a:lnTo>
                      <a:pt x="937" y="161"/>
                    </a:lnTo>
                    <a:cubicBezTo>
                      <a:pt x="877" y="56"/>
                      <a:pt x="777" y="0"/>
                      <a:pt x="671" y="0"/>
                    </a:cubicBez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5"/>
              <p:cNvSpPr/>
              <p:nvPr/>
            </p:nvSpPr>
            <p:spPr>
              <a:xfrm>
                <a:off x="7242998" y="1800927"/>
                <a:ext cx="235843" cy="241763"/>
              </a:xfrm>
              <a:custGeom>
                <a:avLst/>
                <a:gdLst/>
                <a:ahLst/>
                <a:cxnLst/>
                <a:rect l="l" t="t" r="r" b="b"/>
                <a:pathLst>
                  <a:path w="6414" h="6575" extrusionOk="0">
                    <a:moveTo>
                      <a:pt x="1672" y="0"/>
                    </a:moveTo>
                    <a:cubicBezTo>
                      <a:pt x="1592" y="0"/>
                      <a:pt x="1607" y="122"/>
                      <a:pt x="1758" y="412"/>
                    </a:cubicBezTo>
                    <a:cubicBezTo>
                      <a:pt x="2470" y="1803"/>
                      <a:pt x="2666" y="4229"/>
                      <a:pt x="1594" y="4229"/>
                    </a:cubicBezTo>
                    <a:cubicBezTo>
                      <a:pt x="1224" y="4229"/>
                      <a:pt x="703" y="3940"/>
                      <a:pt x="0" y="3219"/>
                    </a:cubicBezTo>
                    <a:lnTo>
                      <a:pt x="0" y="3219"/>
                    </a:lnTo>
                    <a:cubicBezTo>
                      <a:pt x="342" y="4338"/>
                      <a:pt x="548" y="5433"/>
                      <a:pt x="753" y="6575"/>
                    </a:cubicBezTo>
                    <a:cubicBezTo>
                      <a:pt x="571" y="5479"/>
                      <a:pt x="2031" y="4840"/>
                      <a:pt x="2876" y="4657"/>
                    </a:cubicBezTo>
                    <a:cubicBezTo>
                      <a:pt x="3152" y="4597"/>
                      <a:pt x="3418" y="4568"/>
                      <a:pt x="3676" y="4568"/>
                    </a:cubicBezTo>
                    <a:cubicBezTo>
                      <a:pt x="4679" y="4568"/>
                      <a:pt x="5561" y="4994"/>
                      <a:pt x="6414" y="5593"/>
                    </a:cubicBezTo>
                    <a:cubicBezTo>
                      <a:pt x="6277" y="4840"/>
                      <a:pt x="5706" y="4178"/>
                      <a:pt x="5318" y="3539"/>
                    </a:cubicBezTo>
                    <a:cubicBezTo>
                      <a:pt x="5318" y="3539"/>
                      <a:pt x="2104" y="0"/>
                      <a:pt x="1672" y="0"/>
                    </a:cubicBez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 name="Google Shape;693;p55"/>
            <p:cNvGrpSpPr/>
            <p:nvPr/>
          </p:nvGrpSpPr>
          <p:grpSpPr>
            <a:xfrm>
              <a:off x="6772790" y="919554"/>
              <a:ext cx="407080" cy="457456"/>
              <a:chOff x="7768365" y="1369579"/>
              <a:chExt cx="407080" cy="457456"/>
            </a:xfrm>
          </p:grpSpPr>
          <p:sp>
            <p:nvSpPr>
              <p:cNvPr id="694" name="Google Shape;694;p55"/>
              <p:cNvSpPr/>
              <p:nvPr/>
            </p:nvSpPr>
            <p:spPr>
              <a:xfrm>
                <a:off x="7768365" y="1388847"/>
                <a:ext cx="397851" cy="438188"/>
              </a:xfrm>
              <a:custGeom>
                <a:avLst/>
                <a:gdLst/>
                <a:ahLst/>
                <a:cxnLst/>
                <a:rect l="l" t="t" r="r" b="b"/>
                <a:pathLst>
                  <a:path w="10820" h="11917" extrusionOk="0">
                    <a:moveTo>
                      <a:pt x="1690" y="1"/>
                    </a:moveTo>
                    <a:lnTo>
                      <a:pt x="252" y="9177"/>
                    </a:lnTo>
                    <a:cubicBezTo>
                      <a:pt x="1" y="9930"/>
                      <a:pt x="1210" y="11003"/>
                      <a:pt x="2922" y="11573"/>
                    </a:cubicBezTo>
                    <a:cubicBezTo>
                      <a:pt x="3627" y="11805"/>
                      <a:pt x="4309" y="11916"/>
                      <a:pt x="4887" y="11916"/>
                    </a:cubicBezTo>
                    <a:cubicBezTo>
                      <a:pt x="5733" y="11916"/>
                      <a:pt x="6357" y="11678"/>
                      <a:pt x="6506" y="11231"/>
                    </a:cubicBezTo>
                    <a:lnTo>
                      <a:pt x="10820" y="3037"/>
                    </a:lnTo>
                    <a:lnTo>
                      <a:pt x="1690" y="1"/>
                    </a:lnTo>
                    <a:close/>
                  </a:path>
                </a:pathLst>
              </a:custGeom>
              <a:solidFill>
                <a:srgbClr val="2B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5"/>
              <p:cNvSpPr/>
              <p:nvPr/>
            </p:nvSpPr>
            <p:spPr>
              <a:xfrm>
                <a:off x="7821241" y="1369579"/>
                <a:ext cx="354205" cy="150242"/>
              </a:xfrm>
              <a:custGeom>
                <a:avLst/>
                <a:gdLst/>
                <a:ahLst/>
                <a:cxnLst/>
                <a:rect l="l" t="t" r="r" b="b"/>
                <a:pathLst>
                  <a:path w="9633" h="4086" extrusionOk="0">
                    <a:moveTo>
                      <a:pt x="1733" y="0"/>
                    </a:moveTo>
                    <a:cubicBezTo>
                      <a:pt x="920" y="0"/>
                      <a:pt x="369" y="173"/>
                      <a:pt x="252" y="525"/>
                    </a:cubicBezTo>
                    <a:cubicBezTo>
                      <a:pt x="1" y="1278"/>
                      <a:pt x="1850" y="2579"/>
                      <a:pt x="4360" y="3424"/>
                    </a:cubicBezTo>
                    <a:cubicBezTo>
                      <a:pt x="5697" y="3861"/>
                      <a:pt x="6963" y="4085"/>
                      <a:pt x="7893" y="4085"/>
                    </a:cubicBezTo>
                    <a:cubicBezTo>
                      <a:pt x="8708" y="4085"/>
                      <a:pt x="9265" y="3913"/>
                      <a:pt x="9382" y="3561"/>
                    </a:cubicBezTo>
                    <a:cubicBezTo>
                      <a:pt x="9633" y="2807"/>
                      <a:pt x="7784" y="1506"/>
                      <a:pt x="5273" y="662"/>
                    </a:cubicBezTo>
                    <a:cubicBezTo>
                      <a:pt x="3924" y="224"/>
                      <a:pt x="2659" y="0"/>
                      <a:pt x="1733" y="0"/>
                    </a:cubicBezTo>
                    <a:close/>
                  </a:path>
                </a:pathLst>
              </a:custGeom>
              <a:solidFill>
                <a:srgbClr val="2B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5"/>
              <p:cNvSpPr/>
              <p:nvPr/>
            </p:nvSpPr>
            <p:spPr>
              <a:xfrm>
                <a:off x="7882499" y="1400025"/>
                <a:ext cx="231688" cy="89314"/>
              </a:xfrm>
              <a:custGeom>
                <a:avLst/>
                <a:gdLst/>
                <a:ahLst/>
                <a:cxnLst/>
                <a:rect l="l" t="t" r="r" b="b"/>
                <a:pathLst>
                  <a:path w="6301" h="2429" extrusionOk="0">
                    <a:moveTo>
                      <a:pt x="806" y="0"/>
                    </a:moveTo>
                    <a:cubicBezTo>
                      <a:pt x="426" y="0"/>
                      <a:pt x="182" y="72"/>
                      <a:pt x="138" y="222"/>
                    </a:cubicBezTo>
                    <a:cubicBezTo>
                      <a:pt x="1" y="587"/>
                      <a:pt x="1256" y="1363"/>
                      <a:pt x="2923" y="1911"/>
                    </a:cubicBezTo>
                    <a:cubicBezTo>
                      <a:pt x="3946" y="2247"/>
                      <a:pt x="4892" y="2429"/>
                      <a:pt x="5496" y="2429"/>
                    </a:cubicBezTo>
                    <a:cubicBezTo>
                      <a:pt x="5875" y="2429"/>
                      <a:pt x="6120" y="2357"/>
                      <a:pt x="6164" y="2208"/>
                    </a:cubicBezTo>
                    <a:cubicBezTo>
                      <a:pt x="6301" y="1842"/>
                      <a:pt x="5045" y="1089"/>
                      <a:pt x="3379" y="518"/>
                    </a:cubicBezTo>
                    <a:cubicBezTo>
                      <a:pt x="2356" y="182"/>
                      <a:pt x="1410" y="0"/>
                      <a:pt x="806" y="0"/>
                    </a:cubicBez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5"/>
              <p:cNvSpPr/>
              <p:nvPr/>
            </p:nvSpPr>
            <p:spPr>
              <a:xfrm>
                <a:off x="7853966" y="1430838"/>
                <a:ext cx="281217" cy="92329"/>
              </a:xfrm>
              <a:custGeom>
                <a:avLst/>
                <a:gdLst/>
                <a:ahLst/>
                <a:cxnLst/>
                <a:rect l="l" t="t" r="r" b="b"/>
                <a:pathLst>
                  <a:path w="7648" h="2511" fill="none" extrusionOk="0">
                    <a:moveTo>
                      <a:pt x="7647" y="2374"/>
                    </a:moveTo>
                    <a:cubicBezTo>
                      <a:pt x="6711" y="2511"/>
                      <a:pt x="5159" y="2305"/>
                      <a:pt x="3470" y="1758"/>
                    </a:cubicBezTo>
                    <a:cubicBezTo>
                      <a:pt x="1987" y="1255"/>
                      <a:pt x="731" y="593"/>
                      <a:pt x="1" y="0"/>
                    </a:cubicBezTo>
                  </a:path>
                </a:pathLst>
              </a:custGeom>
              <a:solidFill>
                <a:srgbClr val="068686"/>
              </a:solidFill>
              <a:ln w="12550" cap="rnd" cmpd="sng">
                <a:solidFill>
                  <a:srgbClr val="06868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5"/>
              <p:cNvSpPr/>
              <p:nvPr/>
            </p:nvSpPr>
            <p:spPr>
              <a:xfrm>
                <a:off x="7824587" y="1531551"/>
                <a:ext cx="258567" cy="85637"/>
              </a:xfrm>
              <a:custGeom>
                <a:avLst/>
                <a:gdLst/>
                <a:ahLst/>
                <a:cxnLst/>
                <a:rect l="l" t="t" r="r" b="b"/>
                <a:pathLst>
                  <a:path w="7032" h="2329" fill="none" extrusionOk="0">
                    <a:moveTo>
                      <a:pt x="7031" y="2191"/>
                    </a:moveTo>
                    <a:cubicBezTo>
                      <a:pt x="6187" y="2328"/>
                      <a:pt x="4749" y="2123"/>
                      <a:pt x="3197" y="1621"/>
                    </a:cubicBezTo>
                    <a:cubicBezTo>
                      <a:pt x="1827" y="1164"/>
                      <a:pt x="663" y="571"/>
                      <a:pt x="1" y="0"/>
                    </a:cubicBezTo>
                  </a:path>
                </a:pathLst>
              </a:custGeom>
              <a:solidFill>
                <a:srgbClr val="2BD6D6"/>
              </a:solidFill>
              <a:ln w="12550" cap="rnd" cmpd="sng">
                <a:solidFill>
                  <a:srgbClr val="FFFFFD"/>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5"/>
              <p:cNvSpPr/>
              <p:nvPr/>
            </p:nvSpPr>
            <p:spPr>
              <a:xfrm>
                <a:off x="7824587" y="1617151"/>
                <a:ext cx="209883" cy="71371"/>
              </a:xfrm>
              <a:custGeom>
                <a:avLst/>
                <a:gdLst/>
                <a:ahLst/>
                <a:cxnLst/>
                <a:rect l="l" t="t" r="r" b="b"/>
                <a:pathLst>
                  <a:path w="5708" h="1941" fill="none" extrusionOk="0">
                    <a:moveTo>
                      <a:pt x="5707" y="1758"/>
                    </a:moveTo>
                    <a:cubicBezTo>
                      <a:pt x="5000" y="1940"/>
                      <a:pt x="3813" y="1826"/>
                      <a:pt x="2557" y="1415"/>
                    </a:cubicBezTo>
                    <a:cubicBezTo>
                      <a:pt x="1439" y="1027"/>
                      <a:pt x="526" y="502"/>
                      <a:pt x="1" y="0"/>
                    </a:cubicBezTo>
                  </a:path>
                </a:pathLst>
              </a:custGeom>
              <a:solidFill>
                <a:srgbClr val="2BD6D6"/>
              </a:solidFill>
              <a:ln w="11425" cap="rnd" cmpd="sng">
                <a:solidFill>
                  <a:srgbClr val="FFFFFD"/>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5"/>
              <p:cNvSpPr/>
              <p:nvPr/>
            </p:nvSpPr>
            <p:spPr>
              <a:xfrm>
                <a:off x="7824587" y="1576005"/>
                <a:ext cx="235071" cy="78099"/>
              </a:xfrm>
              <a:custGeom>
                <a:avLst/>
                <a:gdLst/>
                <a:ahLst/>
                <a:cxnLst/>
                <a:rect l="l" t="t" r="r" b="b"/>
                <a:pathLst>
                  <a:path w="6393" h="2124" fill="none" extrusionOk="0">
                    <a:moveTo>
                      <a:pt x="6392" y="1987"/>
                    </a:moveTo>
                    <a:cubicBezTo>
                      <a:pt x="5593" y="2124"/>
                      <a:pt x="4292" y="1987"/>
                      <a:pt x="2877" y="1507"/>
                    </a:cubicBezTo>
                    <a:cubicBezTo>
                      <a:pt x="1644" y="1096"/>
                      <a:pt x="594" y="549"/>
                      <a:pt x="1" y="1"/>
                    </a:cubicBezTo>
                  </a:path>
                </a:pathLst>
              </a:custGeom>
              <a:solidFill>
                <a:srgbClr val="2BD6D6"/>
              </a:solidFill>
              <a:ln w="11975" cap="rnd" cmpd="sng">
                <a:solidFill>
                  <a:srgbClr val="FFFFFD"/>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 name="Google Shape;701;p55"/>
            <p:cNvGrpSpPr/>
            <p:nvPr/>
          </p:nvGrpSpPr>
          <p:grpSpPr>
            <a:xfrm>
              <a:off x="6567528" y="2649163"/>
              <a:ext cx="453264" cy="877810"/>
              <a:chOff x="7748216" y="2551363"/>
              <a:chExt cx="453264" cy="877810"/>
            </a:xfrm>
          </p:grpSpPr>
          <p:sp>
            <p:nvSpPr>
              <p:cNvPr id="702" name="Google Shape;702;p55"/>
              <p:cNvSpPr/>
              <p:nvPr/>
            </p:nvSpPr>
            <p:spPr>
              <a:xfrm>
                <a:off x="7748216" y="2610011"/>
                <a:ext cx="453264" cy="819162"/>
              </a:xfrm>
              <a:custGeom>
                <a:avLst/>
                <a:gdLst/>
                <a:ahLst/>
                <a:cxnLst/>
                <a:rect l="l" t="t" r="r" b="b"/>
                <a:pathLst>
                  <a:path w="12327" h="22278" extrusionOk="0">
                    <a:moveTo>
                      <a:pt x="9336" y="1"/>
                    </a:moveTo>
                    <a:lnTo>
                      <a:pt x="9040" y="845"/>
                    </a:lnTo>
                    <a:cubicBezTo>
                      <a:pt x="9040" y="845"/>
                      <a:pt x="6552" y="1918"/>
                      <a:pt x="6118" y="2580"/>
                    </a:cubicBezTo>
                    <a:cubicBezTo>
                      <a:pt x="5707" y="3219"/>
                      <a:pt x="5365" y="4109"/>
                      <a:pt x="5502" y="4474"/>
                    </a:cubicBezTo>
                    <a:cubicBezTo>
                      <a:pt x="5502" y="4474"/>
                      <a:pt x="5045" y="4885"/>
                      <a:pt x="5251" y="5547"/>
                    </a:cubicBezTo>
                    <a:cubicBezTo>
                      <a:pt x="5251" y="5547"/>
                      <a:pt x="4589" y="6323"/>
                      <a:pt x="4703" y="7487"/>
                    </a:cubicBezTo>
                    <a:cubicBezTo>
                      <a:pt x="4703" y="7487"/>
                      <a:pt x="4132" y="10409"/>
                      <a:pt x="3379" y="11025"/>
                    </a:cubicBezTo>
                    <a:cubicBezTo>
                      <a:pt x="2626" y="11641"/>
                      <a:pt x="3082" y="12258"/>
                      <a:pt x="3082" y="12258"/>
                    </a:cubicBezTo>
                    <a:cubicBezTo>
                      <a:pt x="3082" y="12258"/>
                      <a:pt x="2375" y="12691"/>
                      <a:pt x="2603" y="13376"/>
                    </a:cubicBezTo>
                    <a:cubicBezTo>
                      <a:pt x="2603" y="13376"/>
                      <a:pt x="2078" y="13764"/>
                      <a:pt x="2215" y="14563"/>
                    </a:cubicBezTo>
                    <a:cubicBezTo>
                      <a:pt x="2215" y="14563"/>
                      <a:pt x="1690" y="15225"/>
                      <a:pt x="1850" y="15978"/>
                    </a:cubicBezTo>
                    <a:cubicBezTo>
                      <a:pt x="1850" y="15978"/>
                      <a:pt x="1370" y="16184"/>
                      <a:pt x="1485" y="17097"/>
                    </a:cubicBezTo>
                    <a:cubicBezTo>
                      <a:pt x="1485" y="17097"/>
                      <a:pt x="823" y="17530"/>
                      <a:pt x="1074" y="18169"/>
                    </a:cubicBezTo>
                    <a:cubicBezTo>
                      <a:pt x="1074" y="18169"/>
                      <a:pt x="1" y="19813"/>
                      <a:pt x="1165" y="20863"/>
                    </a:cubicBezTo>
                    <a:cubicBezTo>
                      <a:pt x="1873" y="21502"/>
                      <a:pt x="2626" y="21821"/>
                      <a:pt x="3128" y="21958"/>
                    </a:cubicBezTo>
                    <a:cubicBezTo>
                      <a:pt x="3526" y="22110"/>
                      <a:pt x="4145" y="22278"/>
                      <a:pt x="4892" y="22278"/>
                    </a:cubicBezTo>
                    <a:cubicBezTo>
                      <a:pt x="5045" y="22278"/>
                      <a:pt x="5203" y="22271"/>
                      <a:pt x="5365" y="22255"/>
                    </a:cubicBezTo>
                    <a:cubicBezTo>
                      <a:pt x="6917" y="22095"/>
                      <a:pt x="7031" y="20155"/>
                      <a:pt x="7031" y="20155"/>
                    </a:cubicBezTo>
                    <a:cubicBezTo>
                      <a:pt x="7625" y="19790"/>
                      <a:pt x="7351" y="19037"/>
                      <a:pt x="7351" y="19037"/>
                    </a:cubicBezTo>
                    <a:cubicBezTo>
                      <a:pt x="7990" y="18375"/>
                      <a:pt x="7716" y="17918"/>
                      <a:pt x="7716" y="17918"/>
                    </a:cubicBezTo>
                    <a:cubicBezTo>
                      <a:pt x="8309" y="17416"/>
                      <a:pt x="8264" y="16572"/>
                      <a:pt x="8264" y="16572"/>
                    </a:cubicBezTo>
                    <a:cubicBezTo>
                      <a:pt x="8857" y="16001"/>
                      <a:pt x="8674" y="15385"/>
                      <a:pt x="8674" y="15385"/>
                    </a:cubicBezTo>
                    <a:cubicBezTo>
                      <a:pt x="9268" y="14974"/>
                      <a:pt x="8948" y="14198"/>
                      <a:pt x="8948" y="14198"/>
                    </a:cubicBezTo>
                    <a:cubicBezTo>
                      <a:pt x="8948" y="14198"/>
                      <a:pt x="9679" y="13992"/>
                      <a:pt x="9451" y="13034"/>
                    </a:cubicBezTo>
                    <a:cubicBezTo>
                      <a:pt x="9199" y="12098"/>
                      <a:pt x="10501" y="9405"/>
                      <a:pt x="10501" y="9405"/>
                    </a:cubicBezTo>
                    <a:cubicBezTo>
                      <a:pt x="11277" y="8537"/>
                      <a:pt x="11208" y="7533"/>
                      <a:pt x="11208" y="7533"/>
                    </a:cubicBezTo>
                    <a:cubicBezTo>
                      <a:pt x="11756" y="7122"/>
                      <a:pt x="11642" y="6506"/>
                      <a:pt x="11642" y="6506"/>
                    </a:cubicBezTo>
                    <a:cubicBezTo>
                      <a:pt x="11961" y="6300"/>
                      <a:pt x="12235" y="5387"/>
                      <a:pt x="12281" y="4611"/>
                    </a:cubicBezTo>
                    <a:cubicBezTo>
                      <a:pt x="12327" y="3835"/>
                      <a:pt x="10980" y="1461"/>
                      <a:pt x="10980" y="1461"/>
                    </a:cubicBezTo>
                    <a:lnTo>
                      <a:pt x="11254" y="640"/>
                    </a:lnTo>
                    <a:lnTo>
                      <a:pt x="10797" y="480"/>
                    </a:lnTo>
                    <a:lnTo>
                      <a:pt x="9770" y="160"/>
                    </a:lnTo>
                    <a:lnTo>
                      <a:pt x="9336" y="1"/>
                    </a:lnTo>
                    <a:close/>
                  </a:path>
                </a:pathLst>
              </a:custGeom>
              <a:solidFill>
                <a:srgbClr val="2B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5"/>
              <p:cNvSpPr/>
              <p:nvPr/>
            </p:nvSpPr>
            <p:spPr>
              <a:xfrm>
                <a:off x="8033587" y="2610011"/>
                <a:ext cx="142704" cy="99904"/>
              </a:xfrm>
              <a:custGeom>
                <a:avLst/>
                <a:gdLst/>
                <a:ahLst/>
                <a:cxnLst/>
                <a:rect l="l" t="t" r="r" b="b"/>
                <a:pathLst>
                  <a:path w="3881" h="2717" extrusionOk="0">
                    <a:moveTo>
                      <a:pt x="1575" y="1"/>
                    </a:moveTo>
                    <a:lnTo>
                      <a:pt x="1279" y="845"/>
                    </a:lnTo>
                    <a:lnTo>
                      <a:pt x="0" y="1438"/>
                    </a:lnTo>
                    <a:lnTo>
                      <a:pt x="3881" y="2717"/>
                    </a:lnTo>
                    <a:lnTo>
                      <a:pt x="3242" y="1461"/>
                    </a:lnTo>
                    <a:lnTo>
                      <a:pt x="3516" y="640"/>
                    </a:lnTo>
                    <a:lnTo>
                      <a:pt x="1575" y="1"/>
                    </a:lnTo>
                    <a:close/>
                  </a:path>
                </a:pathLst>
              </a:custGeom>
              <a:solidFill>
                <a:srgbClr val="63D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5"/>
              <p:cNvSpPr/>
              <p:nvPr/>
            </p:nvSpPr>
            <p:spPr>
              <a:xfrm>
                <a:off x="7894817" y="2871408"/>
                <a:ext cx="62435" cy="163369"/>
              </a:xfrm>
              <a:custGeom>
                <a:avLst/>
                <a:gdLst/>
                <a:ahLst/>
                <a:cxnLst/>
                <a:rect l="l" t="t" r="r" b="b"/>
                <a:pathLst>
                  <a:path w="1698" h="4443" extrusionOk="0">
                    <a:moveTo>
                      <a:pt x="1467" y="0"/>
                    </a:moveTo>
                    <a:cubicBezTo>
                      <a:pt x="1408" y="0"/>
                      <a:pt x="1334" y="45"/>
                      <a:pt x="1241" y="150"/>
                    </a:cubicBezTo>
                    <a:cubicBezTo>
                      <a:pt x="921" y="515"/>
                      <a:pt x="1035" y="1588"/>
                      <a:pt x="967" y="2067"/>
                    </a:cubicBezTo>
                    <a:cubicBezTo>
                      <a:pt x="898" y="2661"/>
                      <a:pt x="784" y="3345"/>
                      <a:pt x="351" y="3779"/>
                    </a:cubicBezTo>
                    <a:cubicBezTo>
                      <a:pt x="0" y="4129"/>
                      <a:pt x="188" y="4443"/>
                      <a:pt x="491" y="4443"/>
                    </a:cubicBezTo>
                    <a:cubicBezTo>
                      <a:pt x="721" y="4443"/>
                      <a:pt x="1018" y="4262"/>
                      <a:pt x="1195" y="3779"/>
                    </a:cubicBezTo>
                    <a:cubicBezTo>
                      <a:pt x="1446" y="3049"/>
                      <a:pt x="1629" y="2296"/>
                      <a:pt x="1675" y="1519"/>
                    </a:cubicBezTo>
                    <a:cubicBezTo>
                      <a:pt x="1675" y="1360"/>
                      <a:pt x="1697" y="994"/>
                      <a:pt x="1697" y="675"/>
                    </a:cubicBezTo>
                    <a:cubicBezTo>
                      <a:pt x="1681" y="325"/>
                      <a:pt x="1628" y="0"/>
                      <a:pt x="1467" y="0"/>
                    </a:cubicBez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5"/>
              <p:cNvSpPr/>
              <p:nvPr/>
            </p:nvSpPr>
            <p:spPr>
              <a:xfrm>
                <a:off x="8032042" y="2925276"/>
                <a:ext cx="86336" cy="156530"/>
              </a:xfrm>
              <a:custGeom>
                <a:avLst/>
                <a:gdLst/>
                <a:ahLst/>
                <a:cxnLst/>
                <a:rect l="l" t="t" r="r" b="b"/>
                <a:pathLst>
                  <a:path w="2348" h="4257" extrusionOk="0">
                    <a:moveTo>
                      <a:pt x="2166" y="0"/>
                    </a:moveTo>
                    <a:cubicBezTo>
                      <a:pt x="2033" y="0"/>
                      <a:pt x="1837" y="204"/>
                      <a:pt x="1640" y="442"/>
                    </a:cubicBezTo>
                    <a:cubicBezTo>
                      <a:pt x="1435" y="694"/>
                      <a:pt x="1252" y="990"/>
                      <a:pt x="1161" y="1104"/>
                    </a:cubicBezTo>
                    <a:cubicBezTo>
                      <a:pt x="750" y="1766"/>
                      <a:pt x="408" y="2474"/>
                      <a:pt x="202" y="3227"/>
                    </a:cubicBezTo>
                    <a:cubicBezTo>
                      <a:pt x="0" y="3901"/>
                      <a:pt x="315" y="4256"/>
                      <a:pt x="579" y="4256"/>
                    </a:cubicBezTo>
                    <a:cubicBezTo>
                      <a:pt x="762" y="4256"/>
                      <a:pt x="920" y="4085"/>
                      <a:pt x="864" y="3729"/>
                    </a:cubicBezTo>
                    <a:cubicBezTo>
                      <a:pt x="773" y="3113"/>
                      <a:pt x="1115" y="2497"/>
                      <a:pt x="1389" y="1972"/>
                    </a:cubicBezTo>
                    <a:cubicBezTo>
                      <a:pt x="1617" y="1561"/>
                      <a:pt x="2348" y="762"/>
                      <a:pt x="2325" y="283"/>
                    </a:cubicBezTo>
                    <a:cubicBezTo>
                      <a:pt x="2307" y="80"/>
                      <a:pt x="2249" y="0"/>
                      <a:pt x="2166" y="0"/>
                    </a:cubicBezTo>
                    <a:close/>
                  </a:path>
                </a:pathLst>
              </a:custGeom>
              <a:solidFill>
                <a:srgbClr val="1F0D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5"/>
              <p:cNvSpPr/>
              <p:nvPr/>
            </p:nvSpPr>
            <p:spPr>
              <a:xfrm>
                <a:off x="7951075" y="2949471"/>
                <a:ext cx="40190" cy="94278"/>
              </a:xfrm>
              <a:custGeom>
                <a:avLst/>
                <a:gdLst/>
                <a:ahLst/>
                <a:cxnLst/>
                <a:rect l="l" t="t" r="r" b="b"/>
                <a:pathLst>
                  <a:path w="1093" h="2564" extrusionOk="0">
                    <a:moveTo>
                      <a:pt x="914" y="0"/>
                    </a:moveTo>
                    <a:cubicBezTo>
                      <a:pt x="866" y="0"/>
                      <a:pt x="808" y="88"/>
                      <a:pt x="761" y="264"/>
                    </a:cubicBezTo>
                    <a:cubicBezTo>
                      <a:pt x="761" y="264"/>
                      <a:pt x="213" y="2090"/>
                      <a:pt x="53" y="2364"/>
                    </a:cubicBezTo>
                    <a:cubicBezTo>
                      <a:pt x="1" y="2469"/>
                      <a:pt x="56" y="2564"/>
                      <a:pt x="162" y="2564"/>
                    </a:cubicBezTo>
                    <a:cubicBezTo>
                      <a:pt x="334" y="2564"/>
                      <a:pt x="641" y="2318"/>
                      <a:pt x="852" y="1474"/>
                    </a:cubicBezTo>
                    <a:cubicBezTo>
                      <a:pt x="1093" y="494"/>
                      <a:pt x="1029" y="0"/>
                      <a:pt x="914" y="0"/>
                    </a:cubicBez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5"/>
              <p:cNvSpPr/>
              <p:nvPr/>
            </p:nvSpPr>
            <p:spPr>
              <a:xfrm>
                <a:off x="7920299" y="2610011"/>
                <a:ext cx="281180" cy="819162"/>
              </a:xfrm>
              <a:custGeom>
                <a:avLst/>
                <a:gdLst/>
                <a:ahLst/>
                <a:cxnLst/>
                <a:rect l="l" t="t" r="r" b="b"/>
                <a:pathLst>
                  <a:path w="7647" h="22278" extrusionOk="0">
                    <a:moveTo>
                      <a:pt x="4656" y="1"/>
                    </a:moveTo>
                    <a:lnTo>
                      <a:pt x="4428" y="685"/>
                    </a:lnTo>
                    <a:cubicBezTo>
                      <a:pt x="4793" y="799"/>
                      <a:pt x="6003" y="1142"/>
                      <a:pt x="6117" y="1644"/>
                    </a:cubicBezTo>
                    <a:cubicBezTo>
                      <a:pt x="6254" y="2192"/>
                      <a:pt x="6848" y="4794"/>
                      <a:pt x="6345" y="6163"/>
                    </a:cubicBezTo>
                    <a:cubicBezTo>
                      <a:pt x="5821" y="7510"/>
                      <a:pt x="2990" y="10226"/>
                      <a:pt x="2990" y="13696"/>
                    </a:cubicBezTo>
                    <a:cubicBezTo>
                      <a:pt x="2967" y="16754"/>
                      <a:pt x="1552" y="20635"/>
                      <a:pt x="0" y="22278"/>
                    </a:cubicBezTo>
                    <a:cubicBezTo>
                      <a:pt x="205" y="22278"/>
                      <a:pt x="434" y="22278"/>
                      <a:pt x="685" y="22255"/>
                    </a:cubicBezTo>
                    <a:cubicBezTo>
                      <a:pt x="2237" y="22095"/>
                      <a:pt x="2351" y="20155"/>
                      <a:pt x="2351" y="20155"/>
                    </a:cubicBezTo>
                    <a:cubicBezTo>
                      <a:pt x="2945" y="19790"/>
                      <a:pt x="2671" y="19037"/>
                      <a:pt x="2671" y="19037"/>
                    </a:cubicBezTo>
                    <a:cubicBezTo>
                      <a:pt x="3310" y="18375"/>
                      <a:pt x="3036" y="17918"/>
                      <a:pt x="3036" y="17918"/>
                    </a:cubicBezTo>
                    <a:cubicBezTo>
                      <a:pt x="3629" y="17416"/>
                      <a:pt x="3584" y="16572"/>
                      <a:pt x="3584" y="16572"/>
                    </a:cubicBezTo>
                    <a:cubicBezTo>
                      <a:pt x="4177" y="16001"/>
                      <a:pt x="3994" y="15385"/>
                      <a:pt x="3994" y="15385"/>
                    </a:cubicBezTo>
                    <a:cubicBezTo>
                      <a:pt x="4588" y="14974"/>
                      <a:pt x="4268" y="14198"/>
                      <a:pt x="4268" y="14198"/>
                    </a:cubicBezTo>
                    <a:cubicBezTo>
                      <a:pt x="4268" y="14198"/>
                      <a:pt x="4999" y="13992"/>
                      <a:pt x="4771" y="13034"/>
                    </a:cubicBezTo>
                    <a:cubicBezTo>
                      <a:pt x="4519" y="12098"/>
                      <a:pt x="5821" y="9405"/>
                      <a:pt x="5821" y="9405"/>
                    </a:cubicBezTo>
                    <a:cubicBezTo>
                      <a:pt x="6597" y="8537"/>
                      <a:pt x="6528" y="7533"/>
                      <a:pt x="6528" y="7533"/>
                    </a:cubicBezTo>
                    <a:cubicBezTo>
                      <a:pt x="7076" y="7122"/>
                      <a:pt x="6962" y="6506"/>
                      <a:pt x="6962" y="6506"/>
                    </a:cubicBezTo>
                    <a:cubicBezTo>
                      <a:pt x="7281" y="6300"/>
                      <a:pt x="7555" y="5387"/>
                      <a:pt x="7601" y="4611"/>
                    </a:cubicBezTo>
                    <a:cubicBezTo>
                      <a:pt x="7647" y="3835"/>
                      <a:pt x="6300" y="1461"/>
                      <a:pt x="6300" y="1461"/>
                    </a:cubicBezTo>
                    <a:lnTo>
                      <a:pt x="6574" y="640"/>
                    </a:lnTo>
                    <a:lnTo>
                      <a:pt x="6117" y="480"/>
                    </a:lnTo>
                    <a:lnTo>
                      <a:pt x="5090" y="160"/>
                    </a:lnTo>
                    <a:lnTo>
                      <a:pt x="4656" y="1"/>
                    </a:ln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5"/>
              <p:cNvSpPr/>
              <p:nvPr/>
            </p:nvSpPr>
            <p:spPr>
              <a:xfrm>
                <a:off x="8076387" y="2551363"/>
                <a:ext cx="117554" cy="88505"/>
              </a:xfrm>
              <a:custGeom>
                <a:avLst/>
                <a:gdLst/>
                <a:ahLst/>
                <a:cxnLst/>
                <a:rect l="l" t="t" r="r" b="b"/>
                <a:pathLst>
                  <a:path w="3197" h="2407" extrusionOk="0">
                    <a:moveTo>
                      <a:pt x="734" y="0"/>
                    </a:moveTo>
                    <a:cubicBezTo>
                      <a:pt x="586" y="0"/>
                      <a:pt x="443" y="103"/>
                      <a:pt x="389" y="249"/>
                    </a:cubicBezTo>
                    <a:lnTo>
                      <a:pt x="69" y="1253"/>
                    </a:lnTo>
                    <a:cubicBezTo>
                      <a:pt x="1" y="1436"/>
                      <a:pt x="115" y="1641"/>
                      <a:pt x="297" y="1710"/>
                    </a:cubicBezTo>
                    <a:lnTo>
                      <a:pt x="2329" y="2394"/>
                    </a:lnTo>
                    <a:cubicBezTo>
                      <a:pt x="2364" y="2402"/>
                      <a:pt x="2399" y="2406"/>
                      <a:pt x="2434" y="2406"/>
                    </a:cubicBezTo>
                    <a:cubicBezTo>
                      <a:pt x="2601" y="2406"/>
                      <a:pt x="2751" y="2317"/>
                      <a:pt x="2808" y="2166"/>
                    </a:cubicBezTo>
                    <a:lnTo>
                      <a:pt x="3128" y="1162"/>
                    </a:lnTo>
                    <a:cubicBezTo>
                      <a:pt x="3196" y="956"/>
                      <a:pt x="3082" y="751"/>
                      <a:pt x="2899" y="705"/>
                    </a:cubicBezTo>
                    <a:lnTo>
                      <a:pt x="845" y="21"/>
                    </a:lnTo>
                    <a:cubicBezTo>
                      <a:pt x="809" y="7"/>
                      <a:pt x="771" y="0"/>
                      <a:pt x="734" y="0"/>
                    </a:cubicBez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5"/>
              <p:cNvSpPr/>
              <p:nvPr/>
            </p:nvSpPr>
            <p:spPr>
              <a:xfrm>
                <a:off x="7950487" y="2774520"/>
                <a:ext cx="225805" cy="74717"/>
              </a:xfrm>
              <a:custGeom>
                <a:avLst/>
                <a:gdLst/>
                <a:ahLst/>
                <a:cxnLst/>
                <a:rect l="l" t="t" r="r" b="b"/>
                <a:pathLst>
                  <a:path w="6141" h="2032" fill="none" extrusionOk="0">
                    <a:moveTo>
                      <a:pt x="1" y="0"/>
                    </a:moveTo>
                    <a:lnTo>
                      <a:pt x="6141" y="2032"/>
                    </a:lnTo>
                  </a:path>
                </a:pathLst>
              </a:custGeom>
              <a:noFill/>
              <a:ln w="12550" cap="rnd" cmpd="sng">
                <a:solidFill>
                  <a:srgbClr val="FFFFFD"/>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5"/>
              <p:cNvSpPr/>
              <p:nvPr/>
            </p:nvSpPr>
            <p:spPr>
              <a:xfrm>
                <a:off x="7941257" y="2813974"/>
                <a:ext cx="219112" cy="73025"/>
              </a:xfrm>
              <a:custGeom>
                <a:avLst/>
                <a:gdLst/>
                <a:ahLst/>
                <a:cxnLst/>
                <a:rect l="l" t="t" r="r" b="b"/>
                <a:pathLst>
                  <a:path w="5959" h="1986" fill="none" extrusionOk="0">
                    <a:moveTo>
                      <a:pt x="1" y="0"/>
                    </a:moveTo>
                    <a:lnTo>
                      <a:pt x="5958" y="1986"/>
                    </a:lnTo>
                  </a:path>
                </a:pathLst>
              </a:custGeom>
              <a:noFill/>
              <a:ln w="12550" cap="rnd" cmpd="sng">
                <a:solidFill>
                  <a:srgbClr val="FFFFFD"/>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5"/>
              <p:cNvSpPr/>
              <p:nvPr/>
            </p:nvSpPr>
            <p:spPr>
              <a:xfrm>
                <a:off x="7861540" y="3060699"/>
                <a:ext cx="215730" cy="71371"/>
              </a:xfrm>
              <a:custGeom>
                <a:avLst/>
                <a:gdLst/>
                <a:ahLst/>
                <a:cxnLst/>
                <a:rect l="l" t="t" r="r" b="b"/>
                <a:pathLst>
                  <a:path w="5867" h="1941" fill="none" extrusionOk="0">
                    <a:moveTo>
                      <a:pt x="0" y="1"/>
                    </a:moveTo>
                    <a:lnTo>
                      <a:pt x="5866" y="1941"/>
                    </a:lnTo>
                  </a:path>
                </a:pathLst>
              </a:custGeom>
              <a:noFill/>
              <a:ln w="12550" cap="rnd" cmpd="sng">
                <a:solidFill>
                  <a:srgbClr val="FFFFFD"/>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5"/>
              <p:cNvSpPr/>
              <p:nvPr/>
            </p:nvSpPr>
            <p:spPr>
              <a:xfrm>
                <a:off x="7843891" y="3101845"/>
                <a:ext cx="223304" cy="73871"/>
              </a:xfrm>
              <a:custGeom>
                <a:avLst/>
                <a:gdLst/>
                <a:ahLst/>
                <a:cxnLst/>
                <a:rect l="l" t="t" r="r" b="b"/>
                <a:pathLst>
                  <a:path w="6073" h="2009" fill="none" extrusionOk="0">
                    <a:moveTo>
                      <a:pt x="1" y="0"/>
                    </a:moveTo>
                    <a:lnTo>
                      <a:pt x="6072" y="2009"/>
                    </a:lnTo>
                  </a:path>
                </a:pathLst>
              </a:custGeom>
              <a:noFill/>
              <a:ln w="12550" cap="rnd" cmpd="sng">
                <a:solidFill>
                  <a:srgbClr val="FFFFFD"/>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5"/>
              <p:cNvSpPr/>
              <p:nvPr/>
            </p:nvSpPr>
            <p:spPr>
              <a:xfrm>
                <a:off x="7829624" y="3145491"/>
                <a:ext cx="222459" cy="73871"/>
              </a:xfrm>
              <a:custGeom>
                <a:avLst/>
                <a:gdLst/>
                <a:ahLst/>
                <a:cxnLst/>
                <a:rect l="l" t="t" r="r" b="b"/>
                <a:pathLst>
                  <a:path w="6050" h="2009" fill="none" extrusionOk="0">
                    <a:moveTo>
                      <a:pt x="1" y="0"/>
                    </a:moveTo>
                    <a:lnTo>
                      <a:pt x="6050" y="2009"/>
                    </a:lnTo>
                  </a:path>
                </a:pathLst>
              </a:custGeom>
              <a:noFill/>
              <a:ln w="12550" cap="rnd" cmpd="sng">
                <a:solidFill>
                  <a:srgbClr val="FFFFFD"/>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5"/>
              <p:cNvSpPr/>
              <p:nvPr/>
            </p:nvSpPr>
            <p:spPr>
              <a:xfrm>
                <a:off x="7816203" y="3197520"/>
                <a:ext cx="215730" cy="71371"/>
              </a:xfrm>
              <a:custGeom>
                <a:avLst/>
                <a:gdLst/>
                <a:ahLst/>
                <a:cxnLst/>
                <a:rect l="l" t="t" r="r" b="b"/>
                <a:pathLst>
                  <a:path w="5867" h="1941" fill="none" extrusionOk="0">
                    <a:moveTo>
                      <a:pt x="1" y="0"/>
                    </a:moveTo>
                    <a:lnTo>
                      <a:pt x="5867" y="1940"/>
                    </a:lnTo>
                  </a:path>
                </a:pathLst>
              </a:custGeom>
              <a:noFill/>
              <a:ln w="12550" cap="rnd" cmpd="sng">
                <a:solidFill>
                  <a:srgbClr val="FFFFFD"/>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5"/>
              <p:cNvSpPr/>
              <p:nvPr/>
            </p:nvSpPr>
            <p:spPr>
              <a:xfrm>
                <a:off x="7802782" y="3238629"/>
                <a:ext cx="215730" cy="71371"/>
              </a:xfrm>
              <a:custGeom>
                <a:avLst/>
                <a:gdLst/>
                <a:ahLst/>
                <a:cxnLst/>
                <a:rect l="l" t="t" r="r" b="b"/>
                <a:pathLst>
                  <a:path w="5867" h="1941" fill="none" extrusionOk="0">
                    <a:moveTo>
                      <a:pt x="1" y="1"/>
                    </a:moveTo>
                    <a:lnTo>
                      <a:pt x="5867" y="1941"/>
                    </a:lnTo>
                  </a:path>
                </a:pathLst>
              </a:custGeom>
              <a:noFill/>
              <a:ln w="12550" cap="rnd" cmpd="sng">
                <a:solidFill>
                  <a:srgbClr val="FFFFFD"/>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5"/>
              <p:cNvSpPr/>
              <p:nvPr/>
            </p:nvSpPr>
            <p:spPr>
              <a:xfrm>
                <a:off x="7787670" y="3278083"/>
                <a:ext cx="219112" cy="73062"/>
              </a:xfrm>
              <a:custGeom>
                <a:avLst/>
                <a:gdLst/>
                <a:ahLst/>
                <a:cxnLst/>
                <a:rect l="l" t="t" r="r" b="b"/>
                <a:pathLst>
                  <a:path w="5959" h="1987" fill="none" extrusionOk="0">
                    <a:moveTo>
                      <a:pt x="1" y="0"/>
                    </a:moveTo>
                    <a:lnTo>
                      <a:pt x="5958" y="1986"/>
                    </a:lnTo>
                  </a:path>
                </a:pathLst>
              </a:custGeom>
              <a:noFill/>
              <a:ln w="12550" cap="rnd" cmpd="sng">
                <a:solidFill>
                  <a:srgbClr val="FFFFFD"/>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 name="Google Shape;717;p55"/>
            <p:cNvGrpSpPr/>
            <p:nvPr/>
          </p:nvGrpSpPr>
          <p:grpSpPr>
            <a:xfrm>
              <a:off x="7362746" y="2971297"/>
              <a:ext cx="357588" cy="545777"/>
              <a:chOff x="8540496" y="3046322"/>
              <a:chExt cx="357588" cy="545777"/>
            </a:xfrm>
          </p:grpSpPr>
          <p:sp>
            <p:nvSpPr>
              <p:cNvPr id="718" name="Google Shape;718;p55"/>
              <p:cNvSpPr/>
              <p:nvPr/>
            </p:nvSpPr>
            <p:spPr>
              <a:xfrm>
                <a:off x="8540496" y="3061325"/>
                <a:ext cx="357588" cy="530775"/>
              </a:xfrm>
              <a:custGeom>
                <a:avLst/>
                <a:gdLst/>
                <a:ahLst/>
                <a:cxnLst/>
                <a:rect l="l" t="t" r="r" b="b"/>
                <a:pathLst>
                  <a:path w="9725" h="14435" extrusionOk="0">
                    <a:moveTo>
                      <a:pt x="4050" y="1"/>
                    </a:moveTo>
                    <a:cubicBezTo>
                      <a:pt x="3901" y="1"/>
                      <a:pt x="3726" y="52"/>
                      <a:pt x="3630" y="166"/>
                    </a:cubicBezTo>
                    <a:lnTo>
                      <a:pt x="2649" y="1148"/>
                    </a:lnTo>
                    <a:cubicBezTo>
                      <a:pt x="2512" y="1262"/>
                      <a:pt x="2398" y="1490"/>
                      <a:pt x="2352" y="1673"/>
                    </a:cubicBezTo>
                    <a:lnTo>
                      <a:pt x="47" y="11830"/>
                    </a:lnTo>
                    <a:cubicBezTo>
                      <a:pt x="1" y="11990"/>
                      <a:pt x="47" y="12241"/>
                      <a:pt x="138" y="12378"/>
                    </a:cubicBezTo>
                    <a:cubicBezTo>
                      <a:pt x="138" y="12378"/>
                      <a:pt x="914" y="13702"/>
                      <a:pt x="3333" y="14249"/>
                    </a:cubicBezTo>
                    <a:cubicBezTo>
                      <a:pt x="3926" y="14384"/>
                      <a:pt x="4451" y="14434"/>
                      <a:pt x="4907" y="14434"/>
                    </a:cubicBezTo>
                    <a:cubicBezTo>
                      <a:pt x="6312" y="14434"/>
                      <a:pt x="7054" y="13953"/>
                      <a:pt x="7054" y="13953"/>
                    </a:cubicBezTo>
                    <a:cubicBezTo>
                      <a:pt x="7191" y="13861"/>
                      <a:pt x="7328" y="13656"/>
                      <a:pt x="7374" y="13496"/>
                    </a:cubicBezTo>
                    <a:lnTo>
                      <a:pt x="9679" y="3339"/>
                    </a:lnTo>
                    <a:cubicBezTo>
                      <a:pt x="9725" y="3179"/>
                      <a:pt x="9702" y="2905"/>
                      <a:pt x="9656" y="2746"/>
                    </a:cubicBezTo>
                    <a:lnTo>
                      <a:pt x="9200" y="1422"/>
                    </a:lnTo>
                    <a:cubicBezTo>
                      <a:pt x="9131" y="1262"/>
                      <a:pt x="8971" y="1102"/>
                      <a:pt x="8789" y="1079"/>
                    </a:cubicBezTo>
                    <a:lnTo>
                      <a:pt x="6757" y="600"/>
                    </a:lnTo>
                    <a:cubicBezTo>
                      <a:pt x="6597" y="577"/>
                      <a:pt x="6324" y="509"/>
                      <a:pt x="6164" y="463"/>
                    </a:cubicBezTo>
                    <a:lnTo>
                      <a:pt x="4132" y="6"/>
                    </a:lnTo>
                    <a:cubicBezTo>
                      <a:pt x="4106" y="3"/>
                      <a:pt x="4079" y="1"/>
                      <a:pt x="4050" y="1"/>
                    </a:cubicBezTo>
                    <a:close/>
                  </a:path>
                </a:pathLst>
              </a:custGeom>
              <a:solidFill>
                <a:srgbClr val="0C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5"/>
              <p:cNvSpPr/>
              <p:nvPr/>
            </p:nvSpPr>
            <p:spPr>
              <a:xfrm>
                <a:off x="8658013" y="3088387"/>
                <a:ext cx="236725" cy="492975"/>
              </a:xfrm>
              <a:custGeom>
                <a:avLst/>
                <a:gdLst/>
                <a:ahLst/>
                <a:cxnLst/>
                <a:rect l="l" t="t" r="r" b="b"/>
                <a:pathLst>
                  <a:path w="6438" h="13407" extrusionOk="0">
                    <a:moveTo>
                      <a:pt x="4999" y="1"/>
                    </a:moveTo>
                    <a:cubicBezTo>
                      <a:pt x="5182" y="480"/>
                      <a:pt x="5342" y="960"/>
                      <a:pt x="5479" y="1439"/>
                    </a:cubicBezTo>
                    <a:cubicBezTo>
                      <a:pt x="5912" y="2991"/>
                      <a:pt x="5410" y="4771"/>
                      <a:pt x="5091" y="6324"/>
                    </a:cubicBezTo>
                    <a:cubicBezTo>
                      <a:pt x="4794" y="7853"/>
                      <a:pt x="4429" y="9382"/>
                      <a:pt x="3812" y="10820"/>
                    </a:cubicBezTo>
                    <a:cubicBezTo>
                      <a:pt x="3561" y="11414"/>
                      <a:pt x="3287" y="12030"/>
                      <a:pt x="2831" y="12463"/>
                    </a:cubicBezTo>
                    <a:cubicBezTo>
                      <a:pt x="2403" y="12874"/>
                      <a:pt x="1976" y="12978"/>
                      <a:pt x="1489" y="12978"/>
                    </a:cubicBezTo>
                    <a:cubicBezTo>
                      <a:pt x="1300" y="12978"/>
                      <a:pt x="1102" y="12962"/>
                      <a:pt x="891" y="12943"/>
                    </a:cubicBezTo>
                    <a:cubicBezTo>
                      <a:pt x="738" y="12915"/>
                      <a:pt x="527" y="12870"/>
                      <a:pt x="333" y="12870"/>
                    </a:cubicBezTo>
                    <a:cubicBezTo>
                      <a:pt x="208" y="12870"/>
                      <a:pt x="90" y="12889"/>
                      <a:pt x="0" y="12943"/>
                    </a:cubicBezTo>
                    <a:cubicBezTo>
                      <a:pt x="252" y="13262"/>
                      <a:pt x="1028" y="13377"/>
                      <a:pt x="1438" y="13399"/>
                    </a:cubicBezTo>
                    <a:cubicBezTo>
                      <a:pt x="1518" y="13404"/>
                      <a:pt x="1603" y="13406"/>
                      <a:pt x="1693" y="13406"/>
                    </a:cubicBezTo>
                    <a:cubicBezTo>
                      <a:pt x="2503" y="13406"/>
                      <a:pt x="3650" y="13219"/>
                      <a:pt x="3835" y="12829"/>
                    </a:cubicBezTo>
                    <a:cubicBezTo>
                      <a:pt x="4041" y="12372"/>
                      <a:pt x="6437" y="3288"/>
                      <a:pt x="6209" y="2466"/>
                    </a:cubicBezTo>
                    <a:cubicBezTo>
                      <a:pt x="5958" y="1644"/>
                      <a:pt x="5387" y="47"/>
                      <a:pt x="4999" y="1"/>
                    </a:cubicBez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5"/>
              <p:cNvSpPr/>
              <p:nvPr/>
            </p:nvSpPr>
            <p:spPr>
              <a:xfrm>
                <a:off x="8667242" y="3046322"/>
                <a:ext cx="221613" cy="69937"/>
              </a:xfrm>
              <a:custGeom>
                <a:avLst/>
                <a:gdLst/>
                <a:ahLst/>
                <a:cxnLst/>
                <a:rect l="l" t="t" r="r" b="b"/>
                <a:pathLst>
                  <a:path w="6027" h="1902" extrusionOk="0">
                    <a:moveTo>
                      <a:pt x="385" y="0"/>
                    </a:moveTo>
                    <a:cubicBezTo>
                      <a:pt x="239" y="0"/>
                      <a:pt x="90" y="91"/>
                      <a:pt x="69" y="255"/>
                    </a:cubicBezTo>
                    <a:lnTo>
                      <a:pt x="46" y="300"/>
                    </a:lnTo>
                    <a:cubicBezTo>
                      <a:pt x="1" y="460"/>
                      <a:pt x="115" y="643"/>
                      <a:pt x="274" y="666"/>
                    </a:cubicBezTo>
                    <a:lnTo>
                      <a:pt x="5616" y="1898"/>
                    </a:lnTo>
                    <a:cubicBezTo>
                      <a:pt x="5632" y="1900"/>
                      <a:pt x="5648" y="1902"/>
                      <a:pt x="5664" y="1902"/>
                    </a:cubicBezTo>
                    <a:cubicBezTo>
                      <a:pt x="5806" y="1902"/>
                      <a:pt x="5940" y="1811"/>
                      <a:pt x="5981" y="1647"/>
                    </a:cubicBezTo>
                    <a:lnTo>
                      <a:pt x="5981" y="1601"/>
                    </a:lnTo>
                    <a:cubicBezTo>
                      <a:pt x="6026" y="1419"/>
                      <a:pt x="5935" y="1259"/>
                      <a:pt x="5753" y="1236"/>
                    </a:cubicBezTo>
                    <a:lnTo>
                      <a:pt x="434" y="4"/>
                    </a:lnTo>
                    <a:cubicBezTo>
                      <a:pt x="418" y="1"/>
                      <a:pt x="402" y="0"/>
                      <a:pt x="385" y="0"/>
                    </a:cubicBezTo>
                    <a:close/>
                  </a:path>
                </a:pathLst>
              </a:custGeom>
              <a:solidFill>
                <a:srgbClr val="2B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5"/>
              <p:cNvSpPr/>
              <p:nvPr/>
            </p:nvSpPr>
            <p:spPr>
              <a:xfrm>
                <a:off x="8559800" y="3072466"/>
                <a:ext cx="238417" cy="492681"/>
              </a:xfrm>
              <a:custGeom>
                <a:avLst/>
                <a:gdLst/>
                <a:ahLst/>
                <a:cxnLst/>
                <a:rect l="l" t="t" r="r" b="b"/>
                <a:pathLst>
                  <a:path w="6484" h="13399" extrusionOk="0">
                    <a:moveTo>
                      <a:pt x="4703" y="0"/>
                    </a:moveTo>
                    <a:cubicBezTo>
                      <a:pt x="4703" y="0"/>
                      <a:pt x="2717" y="1005"/>
                      <a:pt x="2466" y="1781"/>
                    </a:cubicBezTo>
                    <a:cubicBezTo>
                      <a:pt x="2261" y="2443"/>
                      <a:pt x="480" y="10454"/>
                      <a:pt x="1" y="12554"/>
                    </a:cubicBezTo>
                    <a:cubicBezTo>
                      <a:pt x="275" y="12805"/>
                      <a:pt x="663" y="13125"/>
                      <a:pt x="1234" y="13399"/>
                    </a:cubicBezTo>
                    <a:cubicBezTo>
                      <a:pt x="1599" y="11459"/>
                      <a:pt x="3174" y="2853"/>
                      <a:pt x="3836" y="2283"/>
                    </a:cubicBezTo>
                    <a:cubicBezTo>
                      <a:pt x="4566" y="1621"/>
                      <a:pt x="6483" y="480"/>
                      <a:pt x="6483" y="480"/>
                    </a:cubicBezTo>
                    <a:lnTo>
                      <a:pt x="4703" y="0"/>
                    </a:lnTo>
                    <a:close/>
                  </a:path>
                </a:pathLst>
              </a:custGeom>
              <a:solidFill>
                <a:srgbClr val="2B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55"/>
            <p:cNvGrpSpPr/>
            <p:nvPr/>
          </p:nvGrpSpPr>
          <p:grpSpPr>
            <a:xfrm>
              <a:off x="5865364" y="2836166"/>
              <a:ext cx="453264" cy="690798"/>
              <a:chOff x="6700789" y="2906266"/>
              <a:chExt cx="453264" cy="690798"/>
            </a:xfrm>
          </p:grpSpPr>
          <p:sp>
            <p:nvSpPr>
              <p:cNvPr id="723" name="Google Shape;723;p55"/>
              <p:cNvSpPr/>
              <p:nvPr/>
            </p:nvSpPr>
            <p:spPr>
              <a:xfrm>
                <a:off x="6700789" y="2906266"/>
                <a:ext cx="453264" cy="690798"/>
              </a:xfrm>
              <a:custGeom>
                <a:avLst/>
                <a:gdLst/>
                <a:ahLst/>
                <a:cxnLst/>
                <a:rect l="l" t="t" r="r" b="b"/>
                <a:pathLst>
                  <a:path w="12327" h="18787" extrusionOk="0">
                    <a:moveTo>
                      <a:pt x="6894" y="1"/>
                    </a:moveTo>
                    <a:lnTo>
                      <a:pt x="6460" y="1142"/>
                    </a:lnTo>
                    <a:lnTo>
                      <a:pt x="4612" y="2489"/>
                    </a:lnTo>
                    <a:lnTo>
                      <a:pt x="1" y="15636"/>
                    </a:lnTo>
                    <a:lnTo>
                      <a:pt x="2694" y="18056"/>
                    </a:lnTo>
                    <a:lnTo>
                      <a:pt x="7716" y="18786"/>
                    </a:lnTo>
                    <a:lnTo>
                      <a:pt x="12327" y="5639"/>
                    </a:lnTo>
                    <a:lnTo>
                      <a:pt x="11368" y="2603"/>
                    </a:lnTo>
                    <a:lnTo>
                      <a:pt x="11756" y="1484"/>
                    </a:lnTo>
                    <a:lnTo>
                      <a:pt x="6894" y="1"/>
                    </a:lnTo>
                    <a:close/>
                  </a:path>
                </a:pathLst>
              </a:custGeom>
              <a:solidFill>
                <a:srgbClr val="2B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5"/>
              <p:cNvSpPr/>
              <p:nvPr/>
            </p:nvSpPr>
            <p:spPr>
              <a:xfrm>
                <a:off x="6799847" y="3070774"/>
                <a:ext cx="354205" cy="526289"/>
              </a:xfrm>
              <a:custGeom>
                <a:avLst/>
                <a:gdLst/>
                <a:ahLst/>
                <a:cxnLst/>
                <a:rect l="l" t="t" r="r" b="b"/>
                <a:pathLst>
                  <a:path w="9633" h="14313" extrusionOk="0">
                    <a:moveTo>
                      <a:pt x="4908" y="1"/>
                    </a:moveTo>
                    <a:lnTo>
                      <a:pt x="0" y="13582"/>
                    </a:lnTo>
                    <a:lnTo>
                      <a:pt x="5022" y="14312"/>
                    </a:lnTo>
                    <a:lnTo>
                      <a:pt x="9633" y="1165"/>
                    </a:lnTo>
                    <a:lnTo>
                      <a:pt x="4908" y="1"/>
                    </a:lnTo>
                    <a:close/>
                  </a:path>
                </a:pathLst>
              </a:custGeom>
              <a:solidFill>
                <a:srgbClr val="24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5"/>
              <p:cNvSpPr/>
              <p:nvPr/>
            </p:nvSpPr>
            <p:spPr>
              <a:xfrm>
                <a:off x="6938322" y="2906266"/>
                <a:ext cx="194734" cy="95712"/>
              </a:xfrm>
              <a:custGeom>
                <a:avLst/>
                <a:gdLst/>
                <a:ahLst/>
                <a:cxnLst/>
                <a:rect l="l" t="t" r="r" b="b"/>
                <a:pathLst>
                  <a:path w="5296" h="2603" extrusionOk="0">
                    <a:moveTo>
                      <a:pt x="434" y="1"/>
                    </a:moveTo>
                    <a:lnTo>
                      <a:pt x="0" y="1142"/>
                    </a:lnTo>
                    <a:lnTo>
                      <a:pt x="4908" y="2603"/>
                    </a:lnTo>
                    <a:lnTo>
                      <a:pt x="5296" y="1484"/>
                    </a:lnTo>
                    <a:lnTo>
                      <a:pt x="434" y="1"/>
                    </a:lnTo>
                    <a:close/>
                  </a:path>
                </a:pathLst>
              </a:custGeom>
              <a:solidFill>
                <a:srgbClr val="2B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5"/>
              <p:cNvSpPr/>
              <p:nvPr/>
            </p:nvSpPr>
            <p:spPr>
              <a:xfrm>
                <a:off x="6879564" y="2960832"/>
                <a:ext cx="94058" cy="94867"/>
              </a:xfrm>
              <a:custGeom>
                <a:avLst/>
                <a:gdLst/>
                <a:ahLst/>
                <a:cxnLst/>
                <a:rect l="l" t="t" r="r" b="b"/>
                <a:pathLst>
                  <a:path w="2558" h="2580" extrusionOk="0">
                    <a:moveTo>
                      <a:pt x="1621" y="0"/>
                    </a:moveTo>
                    <a:lnTo>
                      <a:pt x="1" y="1050"/>
                    </a:lnTo>
                    <a:lnTo>
                      <a:pt x="2557" y="2580"/>
                    </a:lnTo>
                    <a:lnTo>
                      <a:pt x="1621" y="0"/>
                    </a:ln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7027269" y="2967561"/>
                <a:ext cx="99095" cy="94021"/>
              </a:xfrm>
              <a:custGeom>
                <a:avLst/>
                <a:gdLst/>
                <a:ahLst/>
                <a:cxnLst/>
                <a:rect l="l" t="t" r="r" b="b"/>
                <a:pathLst>
                  <a:path w="2695" h="2557" extrusionOk="0">
                    <a:moveTo>
                      <a:pt x="1150" y="0"/>
                    </a:moveTo>
                    <a:cubicBezTo>
                      <a:pt x="960" y="0"/>
                      <a:pt x="776" y="52"/>
                      <a:pt x="617" y="160"/>
                    </a:cubicBezTo>
                    <a:cubicBezTo>
                      <a:pt x="92" y="502"/>
                      <a:pt x="1" y="1278"/>
                      <a:pt x="412" y="1895"/>
                    </a:cubicBezTo>
                    <a:cubicBezTo>
                      <a:pt x="677" y="2316"/>
                      <a:pt x="1114" y="2556"/>
                      <a:pt x="1531" y="2556"/>
                    </a:cubicBezTo>
                    <a:cubicBezTo>
                      <a:pt x="1723" y="2556"/>
                      <a:pt x="1912" y="2505"/>
                      <a:pt x="2078" y="2397"/>
                    </a:cubicBezTo>
                    <a:cubicBezTo>
                      <a:pt x="2603" y="2054"/>
                      <a:pt x="2694" y="1278"/>
                      <a:pt x="2283" y="662"/>
                    </a:cubicBezTo>
                    <a:cubicBezTo>
                      <a:pt x="2002" y="240"/>
                      <a:pt x="1561" y="0"/>
                      <a:pt x="1150" y="0"/>
                    </a:cubicBez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7046573" y="2975099"/>
                <a:ext cx="55449" cy="76408"/>
              </a:xfrm>
              <a:custGeom>
                <a:avLst/>
                <a:gdLst/>
                <a:ahLst/>
                <a:cxnLst/>
                <a:rect l="l" t="t" r="r" b="b"/>
                <a:pathLst>
                  <a:path w="1508" h="2078" fill="none" extrusionOk="0">
                    <a:moveTo>
                      <a:pt x="1507" y="2078"/>
                    </a:moveTo>
                    <a:cubicBezTo>
                      <a:pt x="1097" y="2078"/>
                      <a:pt x="640" y="1827"/>
                      <a:pt x="343" y="1370"/>
                    </a:cubicBezTo>
                    <a:cubicBezTo>
                      <a:pt x="47" y="914"/>
                      <a:pt x="1" y="366"/>
                      <a:pt x="184" y="0"/>
                    </a:cubicBezTo>
                  </a:path>
                </a:pathLst>
              </a:custGeom>
              <a:noFill/>
              <a:ln w="2850" cap="rnd" cmpd="sng">
                <a:solidFill>
                  <a:srgbClr val="FFFFFD"/>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 name="Google Shape;729;p55"/>
            <p:cNvGrpSpPr/>
            <p:nvPr/>
          </p:nvGrpSpPr>
          <p:grpSpPr>
            <a:xfrm rot="983450">
              <a:off x="5476411" y="1853770"/>
              <a:ext cx="342915" cy="873512"/>
              <a:chOff x="3132275" y="3887100"/>
              <a:chExt cx="342900" cy="873475"/>
            </a:xfrm>
          </p:grpSpPr>
          <p:sp>
            <p:nvSpPr>
              <p:cNvPr id="730" name="Google Shape;730;p55"/>
              <p:cNvSpPr/>
              <p:nvPr/>
            </p:nvSpPr>
            <p:spPr>
              <a:xfrm>
                <a:off x="3135000" y="3894925"/>
                <a:ext cx="340175" cy="865650"/>
              </a:xfrm>
              <a:custGeom>
                <a:avLst/>
                <a:gdLst/>
                <a:ahLst/>
                <a:cxnLst/>
                <a:rect l="l" t="t" r="r" b="b"/>
                <a:pathLst>
                  <a:path w="13607" h="34626" extrusionOk="0">
                    <a:moveTo>
                      <a:pt x="6020" y="1"/>
                    </a:moveTo>
                    <a:cubicBezTo>
                      <a:pt x="5926" y="1"/>
                      <a:pt x="5848" y="79"/>
                      <a:pt x="5848" y="173"/>
                    </a:cubicBezTo>
                    <a:cubicBezTo>
                      <a:pt x="5848" y="267"/>
                      <a:pt x="5926" y="346"/>
                      <a:pt x="6020" y="346"/>
                    </a:cubicBezTo>
                    <a:lnTo>
                      <a:pt x="6036" y="346"/>
                    </a:lnTo>
                    <a:lnTo>
                      <a:pt x="6036" y="1317"/>
                    </a:lnTo>
                    <a:cubicBezTo>
                      <a:pt x="6004" y="1443"/>
                      <a:pt x="5800" y="1819"/>
                      <a:pt x="3935" y="2007"/>
                    </a:cubicBezTo>
                    <a:cubicBezTo>
                      <a:pt x="2509" y="2132"/>
                      <a:pt x="2148" y="2509"/>
                      <a:pt x="2070" y="3230"/>
                    </a:cubicBezTo>
                    <a:cubicBezTo>
                      <a:pt x="2070" y="3261"/>
                      <a:pt x="2054" y="3308"/>
                      <a:pt x="2054" y="3355"/>
                    </a:cubicBezTo>
                    <a:lnTo>
                      <a:pt x="2054" y="4687"/>
                    </a:lnTo>
                    <a:cubicBezTo>
                      <a:pt x="2054" y="5032"/>
                      <a:pt x="2227" y="5346"/>
                      <a:pt x="2478" y="5549"/>
                    </a:cubicBezTo>
                    <a:cubicBezTo>
                      <a:pt x="2336" y="5549"/>
                      <a:pt x="2227" y="5659"/>
                      <a:pt x="2227" y="5800"/>
                    </a:cubicBezTo>
                    <a:cubicBezTo>
                      <a:pt x="2227" y="5957"/>
                      <a:pt x="2352" y="6067"/>
                      <a:pt x="2509" y="6067"/>
                    </a:cubicBezTo>
                    <a:lnTo>
                      <a:pt x="2697" y="6067"/>
                    </a:lnTo>
                    <a:cubicBezTo>
                      <a:pt x="2697" y="6067"/>
                      <a:pt x="2619" y="6756"/>
                      <a:pt x="2321" y="7634"/>
                    </a:cubicBezTo>
                    <a:cubicBezTo>
                      <a:pt x="2039" y="8512"/>
                      <a:pt x="1239" y="10424"/>
                      <a:pt x="2117" y="15205"/>
                    </a:cubicBezTo>
                    <a:lnTo>
                      <a:pt x="2039" y="15205"/>
                    </a:lnTo>
                    <a:cubicBezTo>
                      <a:pt x="2901" y="20001"/>
                      <a:pt x="2775" y="21083"/>
                      <a:pt x="2619" y="22603"/>
                    </a:cubicBezTo>
                    <a:cubicBezTo>
                      <a:pt x="2446" y="24108"/>
                      <a:pt x="2274" y="24876"/>
                      <a:pt x="1631" y="27227"/>
                    </a:cubicBezTo>
                    <a:cubicBezTo>
                      <a:pt x="988" y="29578"/>
                      <a:pt x="1" y="32462"/>
                      <a:pt x="3904" y="34171"/>
                    </a:cubicBezTo>
                    <a:cubicBezTo>
                      <a:pt x="3904" y="34171"/>
                      <a:pt x="4829" y="34625"/>
                      <a:pt x="6459" y="34625"/>
                    </a:cubicBezTo>
                    <a:cubicBezTo>
                      <a:pt x="6569" y="34625"/>
                      <a:pt x="6678" y="34610"/>
                      <a:pt x="6804" y="34610"/>
                    </a:cubicBezTo>
                    <a:cubicBezTo>
                      <a:pt x="6913" y="34610"/>
                      <a:pt x="7039" y="34625"/>
                      <a:pt x="7148" y="34625"/>
                    </a:cubicBezTo>
                    <a:cubicBezTo>
                      <a:pt x="8779" y="34625"/>
                      <a:pt x="9703" y="34171"/>
                      <a:pt x="9703" y="34171"/>
                    </a:cubicBezTo>
                    <a:cubicBezTo>
                      <a:pt x="13606" y="32462"/>
                      <a:pt x="12603" y="29578"/>
                      <a:pt x="11976" y="27227"/>
                    </a:cubicBezTo>
                    <a:cubicBezTo>
                      <a:pt x="11334" y="24876"/>
                      <a:pt x="11161" y="24108"/>
                      <a:pt x="10989" y="22603"/>
                    </a:cubicBezTo>
                    <a:cubicBezTo>
                      <a:pt x="10832" y="21083"/>
                      <a:pt x="10707" y="20001"/>
                      <a:pt x="11569" y="15205"/>
                    </a:cubicBezTo>
                    <a:cubicBezTo>
                      <a:pt x="12446" y="10424"/>
                      <a:pt x="11663" y="8512"/>
                      <a:pt x="11365" y="7634"/>
                    </a:cubicBezTo>
                    <a:cubicBezTo>
                      <a:pt x="11067" y="6756"/>
                      <a:pt x="10989" y="6067"/>
                      <a:pt x="10989" y="6067"/>
                    </a:cubicBezTo>
                    <a:lnTo>
                      <a:pt x="11192" y="6067"/>
                    </a:lnTo>
                    <a:cubicBezTo>
                      <a:pt x="11334" y="6067"/>
                      <a:pt x="11459" y="5957"/>
                      <a:pt x="11459" y="5800"/>
                    </a:cubicBezTo>
                    <a:cubicBezTo>
                      <a:pt x="11459" y="5659"/>
                      <a:pt x="11349" y="5549"/>
                      <a:pt x="11208" y="5549"/>
                    </a:cubicBezTo>
                    <a:cubicBezTo>
                      <a:pt x="11459" y="5346"/>
                      <a:pt x="11631" y="5032"/>
                      <a:pt x="11631" y="4687"/>
                    </a:cubicBezTo>
                    <a:lnTo>
                      <a:pt x="11631" y="3355"/>
                    </a:lnTo>
                    <a:cubicBezTo>
                      <a:pt x="11631" y="3308"/>
                      <a:pt x="11616" y="3261"/>
                      <a:pt x="11616" y="3230"/>
                    </a:cubicBezTo>
                    <a:cubicBezTo>
                      <a:pt x="11631" y="2634"/>
                      <a:pt x="11177" y="2038"/>
                      <a:pt x="9750" y="2007"/>
                    </a:cubicBezTo>
                    <a:cubicBezTo>
                      <a:pt x="7666" y="1944"/>
                      <a:pt x="7666" y="1286"/>
                      <a:pt x="7666" y="1286"/>
                    </a:cubicBezTo>
                    <a:lnTo>
                      <a:pt x="7666" y="346"/>
                    </a:lnTo>
                    <a:cubicBezTo>
                      <a:pt x="7760" y="346"/>
                      <a:pt x="7838" y="267"/>
                      <a:pt x="7838" y="173"/>
                    </a:cubicBezTo>
                    <a:cubicBezTo>
                      <a:pt x="7838" y="79"/>
                      <a:pt x="7760" y="1"/>
                      <a:pt x="7666" y="1"/>
                    </a:cubicBez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5"/>
              <p:cNvSpPr/>
              <p:nvPr/>
            </p:nvSpPr>
            <p:spPr>
              <a:xfrm>
                <a:off x="3132275" y="4038750"/>
                <a:ext cx="325250" cy="713800"/>
              </a:xfrm>
              <a:custGeom>
                <a:avLst/>
                <a:gdLst/>
                <a:ahLst/>
                <a:cxnLst/>
                <a:rect l="l" t="t" r="r" b="b"/>
                <a:pathLst>
                  <a:path w="13010" h="28552" extrusionOk="0">
                    <a:moveTo>
                      <a:pt x="2508" y="0"/>
                    </a:moveTo>
                    <a:cubicBezTo>
                      <a:pt x="2508" y="0"/>
                      <a:pt x="2430" y="690"/>
                      <a:pt x="2163" y="1568"/>
                    </a:cubicBezTo>
                    <a:cubicBezTo>
                      <a:pt x="1881" y="2445"/>
                      <a:pt x="1113" y="4358"/>
                      <a:pt x="1960" y="9154"/>
                    </a:cubicBezTo>
                    <a:cubicBezTo>
                      <a:pt x="2790" y="13935"/>
                      <a:pt x="2681" y="15016"/>
                      <a:pt x="2508" y="16537"/>
                    </a:cubicBezTo>
                    <a:cubicBezTo>
                      <a:pt x="2351" y="18041"/>
                      <a:pt x="2195" y="18809"/>
                      <a:pt x="1568" y="21161"/>
                    </a:cubicBezTo>
                    <a:cubicBezTo>
                      <a:pt x="956" y="23512"/>
                      <a:pt x="0" y="26396"/>
                      <a:pt x="3746" y="28104"/>
                    </a:cubicBezTo>
                    <a:cubicBezTo>
                      <a:pt x="3746" y="28104"/>
                      <a:pt x="4613" y="28551"/>
                      <a:pt x="6146" y="28551"/>
                    </a:cubicBezTo>
                    <a:cubicBezTo>
                      <a:pt x="6262" y="28551"/>
                      <a:pt x="6381" y="28549"/>
                      <a:pt x="6505" y="28543"/>
                    </a:cubicBezTo>
                    <a:cubicBezTo>
                      <a:pt x="6629" y="28549"/>
                      <a:pt x="6749" y="28551"/>
                      <a:pt x="6865" y="28551"/>
                    </a:cubicBezTo>
                    <a:cubicBezTo>
                      <a:pt x="8397" y="28551"/>
                      <a:pt x="9264" y="28104"/>
                      <a:pt x="9264" y="28104"/>
                    </a:cubicBezTo>
                    <a:cubicBezTo>
                      <a:pt x="13010" y="26396"/>
                      <a:pt x="12054" y="23512"/>
                      <a:pt x="11443" y="21161"/>
                    </a:cubicBezTo>
                    <a:cubicBezTo>
                      <a:pt x="10831" y="18809"/>
                      <a:pt x="10659" y="18041"/>
                      <a:pt x="10502" y="16537"/>
                    </a:cubicBezTo>
                    <a:cubicBezTo>
                      <a:pt x="10345" y="15016"/>
                      <a:pt x="10220" y="13935"/>
                      <a:pt x="11051" y="9154"/>
                    </a:cubicBezTo>
                    <a:cubicBezTo>
                      <a:pt x="11897" y="4358"/>
                      <a:pt x="11129" y="2445"/>
                      <a:pt x="10863" y="1568"/>
                    </a:cubicBezTo>
                    <a:cubicBezTo>
                      <a:pt x="10580" y="690"/>
                      <a:pt x="10502" y="0"/>
                      <a:pt x="10502" y="0"/>
                    </a:cubicBezTo>
                    <a:close/>
                  </a:path>
                </a:pathLst>
              </a:custGeom>
              <a:solidFill>
                <a:srgbClr val="2B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5"/>
              <p:cNvSpPr/>
              <p:nvPr/>
            </p:nvSpPr>
            <p:spPr>
              <a:xfrm>
                <a:off x="3184000" y="4025425"/>
                <a:ext cx="222200" cy="13350"/>
              </a:xfrm>
              <a:custGeom>
                <a:avLst/>
                <a:gdLst/>
                <a:ahLst/>
                <a:cxnLst/>
                <a:rect l="l" t="t" r="r" b="b"/>
                <a:pathLst>
                  <a:path w="8888" h="534" extrusionOk="0">
                    <a:moveTo>
                      <a:pt x="267" y="0"/>
                    </a:moveTo>
                    <a:cubicBezTo>
                      <a:pt x="110" y="0"/>
                      <a:pt x="0" y="126"/>
                      <a:pt x="0" y="267"/>
                    </a:cubicBezTo>
                    <a:cubicBezTo>
                      <a:pt x="0" y="424"/>
                      <a:pt x="110" y="533"/>
                      <a:pt x="267" y="533"/>
                    </a:cubicBezTo>
                    <a:lnTo>
                      <a:pt x="8621" y="533"/>
                    </a:lnTo>
                    <a:cubicBezTo>
                      <a:pt x="8762" y="533"/>
                      <a:pt x="8888" y="424"/>
                      <a:pt x="8888" y="267"/>
                    </a:cubicBezTo>
                    <a:cubicBezTo>
                      <a:pt x="8888" y="126"/>
                      <a:pt x="8762" y="0"/>
                      <a:pt x="8621" y="0"/>
                    </a:cubicBez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5"/>
              <p:cNvSpPr/>
              <p:nvPr/>
            </p:nvSpPr>
            <p:spPr>
              <a:xfrm>
                <a:off x="3270975" y="3887100"/>
                <a:ext cx="47850" cy="8650"/>
              </a:xfrm>
              <a:custGeom>
                <a:avLst/>
                <a:gdLst/>
                <a:ahLst/>
                <a:cxnLst/>
                <a:rect l="l" t="t" r="r" b="b"/>
                <a:pathLst>
                  <a:path w="1914" h="346" extrusionOk="0">
                    <a:moveTo>
                      <a:pt x="173" y="0"/>
                    </a:moveTo>
                    <a:cubicBezTo>
                      <a:pt x="79" y="0"/>
                      <a:pt x="1" y="79"/>
                      <a:pt x="1" y="173"/>
                    </a:cubicBezTo>
                    <a:cubicBezTo>
                      <a:pt x="1" y="267"/>
                      <a:pt x="79" y="345"/>
                      <a:pt x="173" y="345"/>
                    </a:cubicBezTo>
                    <a:lnTo>
                      <a:pt x="1741" y="345"/>
                    </a:lnTo>
                    <a:cubicBezTo>
                      <a:pt x="1835" y="345"/>
                      <a:pt x="1913" y="267"/>
                      <a:pt x="1913" y="173"/>
                    </a:cubicBezTo>
                    <a:cubicBezTo>
                      <a:pt x="1913" y="79"/>
                      <a:pt x="1835" y="0"/>
                      <a:pt x="17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5"/>
              <p:cNvSpPr/>
              <p:nvPr/>
            </p:nvSpPr>
            <p:spPr>
              <a:xfrm>
                <a:off x="3179675" y="3895725"/>
                <a:ext cx="230450" cy="136375"/>
              </a:xfrm>
              <a:custGeom>
                <a:avLst/>
                <a:gdLst/>
                <a:ahLst/>
                <a:cxnLst/>
                <a:rect l="l" t="t" r="r" b="b"/>
                <a:pathLst>
                  <a:path w="9218" h="5455" extrusionOk="0">
                    <a:moveTo>
                      <a:pt x="3825" y="0"/>
                    </a:moveTo>
                    <a:lnTo>
                      <a:pt x="3825" y="972"/>
                    </a:lnTo>
                    <a:cubicBezTo>
                      <a:pt x="3810" y="1097"/>
                      <a:pt x="3606" y="1474"/>
                      <a:pt x="1819" y="1662"/>
                    </a:cubicBezTo>
                    <a:cubicBezTo>
                      <a:pt x="440" y="1787"/>
                      <a:pt x="79" y="2163"/>
                      <a:pt x="17" y="2884"/>
                    </a:cubicBezTo>
                    <a:cubicBezTo>
                      <a:pt x="17" y="2931"/>
                      <a:pt x="1" y="2963"/>
                      <a:pt x="1" y="3010"/>
                    </a:cubicBezTo>
                    <a:lnTo>
                      <a:pt x="1" y="4342"/>
                    </a:lnTo>
                    <a:cubicBezTo>
                      <a:pt x="1" y="4953"/>
                      <a:pt x="502" y="5455"/>
                      <a:pt x="1129" y="5455"/>
                    </a:cubicBezTo>
                    <a:lnTo>
                      <a:pt x="8089" y="5455"/>
                    </a:lnTo>
                    <a:cubicBezTo>
                      <a:pt x="8716" y="5455"/>
                      <a:pt x="9217" y="4953"/>
                      <a:pt x="9217" y="4342"/>
                    </a:cubicBezTo>
                    <a:lnTo>
                      <a:pt x="9217" y="3010"/>
                    </a:lnTo>
                    <a:cubicBezTo>
                      <a:pt x="9217" y="2963"/>
                      <a:pt x="9202" y="2931"/>
                      <a:pt x="9202" y="2884"/>
                    </a:cubicBezTo>
                    <a:cubicBezTo>
                      <a:pt x="9217" y="2289"/>
                      <a:pt x="8778" y="1693"/>
                      <a:pt x="7399" y="1662"/>
                    </a:cubicBezTo>
                    <a:cubicBezTo>
                      <a:pt x="5393" y="1599"/>
                      <a:pt x="5393" y="941"/>
                      <a:pt x="5393" y="941"/>
                    </a:cubicBezTo>
                    <a:lnTo>
                      <a:pt x="5393" y="0"/>
                    </a:lnTo>
                    <a:close/>
                  </a:path>
                </a:pathLst>
              </a:custGeom>
              <a:solidFill>
                <a:srgbClr val="24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5"/>
              <p:cNvSpPr/>
              <p:nvPr/>
            </p:nvSpPr>
            <p:spPr>
              <a:xfrm>
                <a:off x="3199675" y="3959200"/>
                <a:ext cx="6675" cy="56450"/>
              </a:xfrm>
              <a:custGeom>
                <a:avLst/>
                <a:gdLst/>
                <a:ahLst/>
                <a:cxnLst/>
                <a:rect l="l" t="t" r="r" b="b"/>
                <a:pathLst>
                  <a:path w="267" h="2258" extrusionOk="0">
                    <a:moveTo>
                      <a:pt x="141" y="0"/>
                    </a:moveTo>
                    <a:cubicBezTo>
                      <a:pt x="63" y="0"/>
                      <a:pt x="0" y="47"/>
                      <a:pt x="0" y="126"/>
                    </a:cubicBezTo>
                    <a:lnTo>
                      <a:pt x="0" y="2116"/>
                    </a:lnTo>
                    <a:cubicBezTo>
                      <a:pt x="0" y="2195"/>
                      <a:pt x="63" y="2257"/>
                      <a:pt x="141" y="2257"/>
                    </a:cubicBezTo>
                    <a:cubicBezTo>
                      <a:pt x="204" y="2257"/>
                      <a:pt x="267" y="2195"/>
                      <a:pt x="267" y="2116"/>
                    </a:cubicBezTo>
                    <a:lnTo>
                      <a:pt x="267" y="126"/>
                    </a:lnTo>
                    <a:cubicBezTo>
                      <a:pt x="267" y="47"/>
                      <a:pt x="204" y="0"/>
                      <a:pt x="141"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5"/>
              <p:cNvSpPr/>
              <p:nvPr/>
            </p:nvSpPr>
            <p:spPr>
              <a:xfrm>
                <a:off x="3218475" y="3959200"/>
                <a:ext cx="6700" cy="56450"/>
              </a:xfrm>
              <a:custGeom>
                <a:avLst/>
                <a:gdLst/>
                <a:ahLst/>
                <a:cxnLst/>
                <a:rect l="l" t="t" r="r" b="b"/>
                <a:pathLst>
                  <a:path w="268" h="2258" extrusionOk="0">
                    <a:moveTo>
                      <a:pt x="126" y="0"/>
                    </a:moveTo>
                    <a:cubicBezTo>
                      <a:pt x="63" y="0"/>
                      <a:pt x="1" y="47"/>
                      <a:pt x="1" y="126"/>
                    </a:cubicBezTo>
                    <a:lnTo>
                      <a:pt x="1" y="2116"/>
                    </a:lnTo>
                    <a:cubicBezTo>
                      <a:pt x="1" y="2195"/>
                      <a:pt x="63" y="2257"/>
                      <a:pt x="126" y="2257"/>
                    </a:cubicBezTo>
                    <a:cubicBezTo>
                      <a:pt x="204" y="2257"/>
                      <a:pt x="267" y="2195"/>
                      <a:pt x="267" y="2116"/>
                    </a:cubicBezTo>
                    <a:lnTo>
                      <a:pt x="267" y="126"/>
                    </a:lnTo>
                    <a:cubicBezTo>
                      <a:pt x="267" y="47"/>
                      <a:pt x="204" y="0"/>
                      <a:pt x="126"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5"/>
              <p:cNvSpPr/>
              <p:nvPr/>
            </p:nvSpPr>
            <p:spPr>
              <a:xfrm>
                <a:off x="3236900" y="3959200"/>
                <a:ext cx="6675" cy="56450"/>
              </a:xfrm>
              <a:custGeom>
                <a:avLst/>
                <a:gdLst/>
                <a:ahLst/>
                <a:cxnLst/>
                <a:rect l="l" t="t" r="r" b="b"/>
                <a:pathLst>
                  <a:path w="267" h="2258" extrusionOk="0">
                    <a:moveTo>
                      <a:pt x="141" y="0"/>
                    </a:moveTo>
                    <a:cubicBezTo>
                      <a:pt x="63" y="0"/>
                      <a:pt x="0" y="47"/>
                      <a:pt x="0" y="126"/>
                    </a:cubicBezTo>
                    <a:lnTo>
                      <a:pt x="0" y="2116"/>
                    </a:lnTo>
                    <a:cubicBezTo>
                      <a:pt x="0" y="2195"/>
                      <a:pt x="63" y="2257"/>
                      <a:pt x="141" y="2257"/>
                    </a:cubicBezTo>
                    <a:cubicBezTo>
                      <a:pt x="220" y="2257"/>
                      <a:pt x="267" y="2195"/>
                      <a:pt x="267" y="2116"/>
                    </a:cubicBezTo>
                    <a:lnTo>
                      <a:pt x="267" y="126"/>
                    </a:lnTo>
                    <a:cubicBezTo>
                      <a:pt x="267" y="47"/>
                      <a:pt x="220" y="0"/>
                      <a:pt x="141"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5"/>
              <p:cNvSpPr/>
              <p:nvPr/>
            </p:nvSpPr>
            <p:spPr>
              <a:xfrm>
                <a:off x="3255700" y="3959200"/>
                <a:ext cx="6700" cy="56450"/>
              </a:xfrm>
              <a:custGeom>
                <a:avLst/>
                <a:gdLst/>
                <a:ahLst/>
                <a:cxnLst/>
                <a:rect l="l" t="t" r="r" b="b"/>
                <a:pathLst>
                  <a:path w="268" h="2258" extrusionOk="0">
                    <a:moveTo>
                      <a:pt x="126" y="0"/>
                    </a:moveTo>
                    <a:cubicBezTo>
                      <a:pt x="63" y="0"/>
                      <a:pt x="1" y="47"/>
                      <a:pt x="1" y="126"/>
                    </a:cubicBezTo>
                    <a:lnTo>
                      <a:pt x="1" y="2116"/>
                    </a:lnTo>
                    <a:cubicBezTo>
                      <a:pt x="1" y="2195"/>
                      <a:pt x="63" y="2257"/>
                      <a:pt x="126" y="2257"/>
                    </a:cubicBezTo>
                    <a:cubicBezTo>
                      <a:pt x="204" y="2257"/>
                      <a:pt x="267" y="2195"/>
                      <a:pt x="267" y="2116"/>
                    </a:cubicBezTo>
                    <a:lnTo>
                      <a:pt x="267" y="126"/>
                    </a:lnTo>
                    <a:cubicBezTo>
                      <a:pt x="267" y="47"/>
                      <a:pt x="204" y="0"/>
                      <a:pt x="126"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5"/>
              <p:cNvSpPr/>
              <p:nvPr/>
            </p:nvSpPr>
            <p:spPr>
              <a:xfrm>
                <a:off x="3274125" y="3959200"/>
                <a:ext cx="6675" cy="56450"/>
              </a:xfrm>
              <a:custGeom>
                <a:avLst/>
                <a:gdLst/>
                <a:ahLst/>
                <a:cxnLst/>
                <a:rect l="l" t="t" r="r" b="b"/>
                <a:pathLst>
                  <a:path w="267" h="2258" extrusionOk="0">
                    <a:moveTo>
                      <a:pt x="141" y="0"/>
                    </a:moveTo>
                    <a:cubicBezTo>
                      <a:pt x="63" y="0"/>
                      <a:pt x="0" y="47"/>
                      <a:pt x="0" y="126"/>
                    </a:cubicBezTo>
                    <a:lnTo>
                      <a:pt x="0" y="2116"/>
                    </a:lnTo>
                    <a:cubicBezTo>
                      <a:pt x="0" y="2195"/>
                      <a:pt x="63" y="2257"/>
                      <a:pt x="141" y="2257"/>
                    </a:cubicBezTo>
                    <a:cubicBezTo>
                      <a:pt x="220" y="2257"/>
                      <a:pt x="267" y="2195"/>
                      <a:pt x="267" y="2116"/>
                    </a:cubicBezTo>
                    <a:lnTo>
                      <a:pt x="267" y="126"/>
                    </a:lnTo>
                    <a:cubicBezTo>
                      <a:pt x="267" y="47"/>
                      <a:pt x="220" y="0"/>
                      <a:pt x="141"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5"/>
              <p:cNvSpPr/>
              <p:nvPr/>
            </p:nvSpPr>
            <p:spPr>
              <a:xfrm>
                <a:off x="3292925" y="3959200"/>
                <a:ext cx="6700" cy="56450"/>
              </a:xfrm>
              <a:custGeom>
                <a:avLst/>
                <a:gdLst/>
                <a:ahLst/>
                <a:cxnLst/>
                <a:rect l="l" t="t" r="r" b="b"/>
                <a:pathLst>
                  <a:path w="268" h="2258" extrusionOk="0">
                    <a:moveTo>
                      <a:pt x="126" y="0"/>
                    </a:moveTo>
                    <a:cubicBezTo>
                      <a:pt x="63" y="0"/>
                      <a:pt x="1" y="47"/>
                      <a:pt x="1" y="126"/>
                    </a:cubicBezTo>
                    <a:lnTo>
                      <a:pt x="1" y="2116"/>
                    </a:lnTo>
                    <a:cubicBezTo>
                      <a:pt x="1" y="2195"/>
                      <a:pt x="63" y="2257"/>
                      <a:pt x="126" y="2257"/>
                    </a:cubicBezTo>
                    <a:cubicBezTo>
                      <a:pt x="205" y="2257"/>
                      <a:pt x="267" y="2195"/>
                      <a:pt x="267" y="2116"/>
                    </a:cubicBezTo>
                    <a:lnTo>
                      <a:pt x="267" y="126"/>
                    </a:lnTo>
                    <a:cubicBezTo>
                      <a:pt x="267" y="47"/>
                      <a:pt x="205" y="0"/>
                      <a:pt x="126"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5"/>
              <p:cNvSpPr/>
              <p:nvPr/>
            </p:nvSpPr>
            <p:spPr>
              <a:xfrm>
                <a:off x="3311750" y="3959200"/>
                <a:ext cx="6675" cy="56450"/>
              </a:xfrm>
              <a:custGeom>
                <a:avLst/>
                <a:gdLst/>
                <a:ahLst/>
                <a:cxnLst/>
                <a:rect l="l" t="t" r="r" b="b"/>
                <a:pathLst>
                  <a:path w="267" h="2258" extrusionOk="0">
                    <a:moveTo>
                      <a:pt x="126" y="0"/>
                    </a:moveTo>
                    <a:cubicBezTo>
                      <a:pt x="47" y="0"/>
                      <a:pt x="0" y="47"/>
                      <a:pt x="0" y="126"/>
                    </a:cubicBezTo>
                    <a:lnTo>
                      <a:pt x="0" y="2116"/>
                    </a:lnTo>
                    <a:cubicBezTo>
                      <a:pt x="0" y="2195"/>
                      <a:pt x="47" y="2257"/>
                      <a:pt x="126" y="2257"/>
                    </a:cubicBezTo>
                    <a:cubicBezTo>
                      <a:pt x="204" y="2257"/>
                      <a:pt x="267" y="2195"/>
                      <a:pt x="267" y="2116"/>
                    </a:cubicBezTo>
                    <a:lnTo>
                      <a:pt x="267" y="126"/>
                    </a:lnTo>
                    <a:cubicBezTo>
                      <a:pt x="267" y="47"/>
                      <a:pt x="204" y="0"/>
                      <a:pt x="126"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5"/>
              <p:cNvSpPr/>
              <p:nvPr/>
            </p:nvSpPr>
            <p:spPr>
              <a:xfrm>
                <a:off x="3330150" y="3959200"/>
                <a:ext cx="6700" cy="56450"/>
              </a:xfrm>
              <a:custGeom>
                <a:avLst/>
                <a:gdLst/>
                <a:ahLst/>
                <a:cxnLst/>
                <a:rect l="l" t="t" r="r" b="b"/>
                <a:pathLst>
                  <a:path w="268" h="2258" extrusionOk="0">
                    <a:moveTo>
                      <a:pt x="142" y="0"/>
                    </a:moveTo>
                    <a:cubicBezTo>
                      <a:pt x="63" y="0"/>
                      <a:pt x="1" y="47"/>
                      <a:pt x="1" y="126"/>
                    </a:cubicBezTo>
                    <a:lnTo>
                      <a:pt x="1" y="2116"/>
                    </a:lnTo>
                    <a:cubicBezTo>
                      <a:pt x="1" y="2195"/>
                      <a:pt x="63" y="2257"/>
                      <a:pt x="142" y="2257"/>
                    </a:cubicBezTo>
                    <a:cubicBezTo>
                      <a:pt x="205" y="2257"/>
                      <a:pt x="267" y="2195"/>
                      <a:pt x="267" y="2116"/>
                    </a:cubicBezTo>
                    <a:lnTo>
                      <a:pt x="267" y="126"/>
                    </a:lnTo>
                    <a:cubicBezTo>
                      <a:pt x="267" y="47"/>
                      <a:pt x="205" y="0"/>
                      <a:pt x="142"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5"/>
              <p:cNvSpPr/>
              <p:nvPr/>
            </p:nvSpPr>
            <p:spPr>
              <a:xfrm>
                <a:off x="3348975" y="3959200"/>
                <a:ext cx="6675" cy="56450"/>
              </a:xfrm>
              <a:custGeom>
                <a:avLst/>
                <a:gdLst/>
                <a:ahLst/>
                <a:cxnLst/>
                <a:rect l="l" t="t" r="r" b="b"/>
                <a:pathLst>
                  <a:path w="267" h="2258" extrusionOk="0">
                    <a:moveTo>
                      <a:pt x="126" y="0"/>
                    </a:moveTo>
                    <a:cubicBezTo>
                      <a:pt x="47" y="0"/>
                      <a:pt x="0" y="47"/>
                      <a:pt x="0" y="126"/>
                    </a:cubicBezTo>
                    <a:lnTo>
                      <a:pt x="0" y="2116"/>
                    </a:lnTo>
                    <a:cubicBezTo>
                      <a:pt x="0" y="2195"/>
                      <a:pt x="47" y="2257"/>
                      <a:pt x="126" y="2257"/>
                    </a:cubicBezTo>
                    <a:cubicBezTo>
                      <a:pt x="204" y="2257"/>
                      <a:pt x="267" y="2195"/>
                      <a:pt x="267" y="2116"/>
                    </a:cubicBezTo>
                    <a:lnTo>
                      <a:pt x="267" y="126"/>
                    </a:lnTo>
                    <a:cubicBezTo>
                      <a:pt x="267" y="47"/>
                      <a:pt x="204" y="0"/>
                      <a:pt x="126"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5"/>
              <p:cNvSpPr/>
              <p:nvPr/>
            </p:nvSpPr>
            <p:spPr>
              <a:xfrm>
                <a:off x="3367375" y="3959200"/>
                <a:ext cx="6700" cy="56450"/>
              </a:xfrm>
              <a:custGeom>
                <a:avLst/>
                <a:gdLst/>
                <a:ahLst/>
                <a:cxnLst/>
                <a:rect l="l" t="t" r="r" b="b"/>
                <a:pathLst>
                  <a:path w="268" h="2258" extrusionOk="0">
                    <a:moveTo>
                      <a:pt x="142" y="0"/>
                    </a:moveTo>
                    <a:cubicBezTo>
                      <a:pt x="64" y="0"/>
                      <a:pt x="1" y="47"/>
                      <a:pt x="1" y="126"/>
                    </a:cubicBezTo>
                    <a:lnTo>
                      <a:pt x="1" y="2116"/>
                    </a:lnTo>
                    <a:cubicBezTo>
                      <a:pt x="1" y="2195"/>
                      <a:pt x="64" y="2257"/>
                      <a:pt x="142" y="2257"/>
                    </a:cubicBezTo>
                    <a:cubicBezTo>
                      <a:pt x="205" y="2257"/>
                      <a:pt x="267" y="2195"/>
                      <a:pt x="267" y="2116"/>
                    </a:cubicBezTo>
                    <a:lnTo>
                      <a:pt x="267" y="126"/>
                    </a:lnTo>
                    <a:cubicBezTo>
                      <a:pt x="267" y="47"/>
                      <a:pt x="205" y="0"/>
                      <a:pt x="142"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5"/>
              <p:cNvSpPr/>
              <p:nvPr/>
            </p:nvSpPr>
            <p:spPr>
              <a:xfrm>
                <a:off x="3386200" y="3959200"/>
                <a:ext cx="6675" cy="56450"/>
              </a:xfrm>
              <a:custGeom>
                <a:avLst/>
                <a:gdLst/>
                <a:ahLst/>
                <a:cxnLst/>
                <a:rect l="l" t="t" r="r" b="b"/>
                <a:pathLst>
                  <a:path w="267" h="2258" extrusionOk="0">
                    <a:moveTo>
                      <a:pt x="126" y="0"/>
                    </a:moveTo>
                    <a:cubicBezTo>
                      <a:pt x="63" y="0"/>
                      <a:pt x="0" y="47"/>
                      <a:pt x="0" y="126"/>
                    </a:cubicBezTo>
                    <a:lnTo>
                      <a:pt x="0" y="2116"/>
                    </a:lnTo>
                    <a:cubicBezTo>
                      <a:pt x="0" y="2195"/>
                      <a:pt x="63" y="2257"/>
                      <a:pt x="126" y="2257"/>
                    </a:cubicBezTo>
                    <a:cubicBezTo>
                      <a:pt x="204" y="2257"/>
                      <a:pt x="267" y="2195"/>
                      <a:pt x="267" y="2116"/>
                    </a:cubicBezTo>
                    <a:lnTo>
                      <a:pt x="267" y="126"/>
                    </a:lnTo>
                    <a:cubicBezTo>
                      <a:pt x="267" y="47"/>
                      <a:pt x="204" y="0"/>
                      <a:pt x="126"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55"/>
            <p:cNvGrpSpPr/>
            <p:nvPr/>
          </p:nvGrpSpPr>
          <p:grpSpPr>
            <a:xfrm>
              <a:off x="7259533" y="1609930"/>
              <a:ext cx="619427" cy="791290"/>
              <a:chOff x="8437283" y="1684955"/>
              <a:chExt cx="619427" cy="791290"/>
            </a:xfrm>
          </p:grpSpPr>
          <p:sp>
            <p:nvSpPr>
              <p:cNvPr id="747" name="Google Shape;747;p55"/>
              <p:cNvSpPr/>
              <p:nvPr/>
            </p:nvSpPr>
            <p:spPr>
              <a:xfrm>
                <a:off x="8437283" y="1684955"/>
                <a:ext cx="619427" cy="791290"/>
              </a:xfrm>
              <a:custGeom>
                <a:avLst/>
                <a:gdLst/>
                <a:ahLst/>
                <a:cxnLst/>
                <a:rect l="l" t="t" r="r" b="b"/>
                <a:pathLst>
                  <a:path w="16846" h="21520" extrusionOk="0">
                    <a:moveTo>
                      <a:pt x="9275" y="1"/>
                    </a:moveTo>
                    <a:cubicBezTo>
                      <a:pt x="8975" y="1"/>
                      <a:pt x="8641" y="394"/>
                      <a:pt x="8058" y="530"/>
                    </a:cubicBezTo>
                    <a:cubicBezTo>
                      <a:pt x="7168" y="735"/>
                      <a:pt x="8606" y="5255"/>
                      <a:pt x="8720" y="5848"/>
                    </a:cubicBezTo>
                    <a:cubicBezTo>
                      <a:pt x="8925" y="7035"/>
                      <a:pt x="9222" y="8017"/>
                      <a:pt x="7738" y="8245"/>
                    </a:cubicBezTo>
                    <a:cubicBezTo>
                      <a:pt x="7212" y="8321"/>
                      <a:pt x="6704" y="8373"/>
                      <a:pt x="6209" y="8373"/>
                    </a:cubicBezTo>
                    <a:cubicBezTo>
                      <a:pt x="5375" y="8373"/>
                      <a:pt x="4578" y="8227"/>
                      <a:pt x="3789" y="7811"/>
                    </a:cubicBezTo>
                    <a:cubicBezTo>
                      <a:pt x="2534" y="7172"/>
                      <a:pt x="3013" y="2813"/>
                      <a:pt x="3036" y="2082"/>
                    </a:cubicBezTo>
                    <a:cubicBezTo>
                      <a:pt x="3057" y="1764"/>
                      <a:pt x="2671" y="1635"/>
                      <a:pt x="2214" y="1635"/>
                    </a:cubicBezTo>
                    <a:cubicBezTo>
                      <a:pt x="1654" y="1635"/>
                      <a:pt x="985" y="1829"/>
                      <a:pt x="822" y="2105"/>
                    </a:cubicBezTo>
                    <a:cubicBezTo>
                      <a:pt x="822" y="2105"/>
                      <a:pt x="822" y="2128"/>
                      <a:pt x="822" y="2128"/>
                    </a:cubicBezTo>
                    <a:cubicBezTo>
                      <a:pt x="69" y="3475"/>
                      <a:pt x="1005" y="6761"/>
                      <a:pt x="1210" y="8177"/>
                    </a:cubicBezTo>
                    <a:cubicBezTo>
                      <a:pt x="1393" y="9363"/>
                      <a:pt x="1690" y="10550"/>
                      <a:pt x="1301" y="11714"/>
                    </a:cubicBezTo>
                    <a:cubicBezTo>
                      <a:pt x="982" y="12673"/>
                      <a:pt x="252" y="13472"/>
                      <a:pt x="160" y="14499"/>
                    </a:cubicBezTo>
                    <a:cubicBezTo>
                      <a:pt x="0" y="16531"/>
                      <a:pt x="1690" y="18494"/>
                      <a:pt x="2351" y="20320"/>
                    </a:cubicBezTo>
                    <a:cubicBezTo>
                      <a:pt x="2674" y="21191"/>
                      <a:pt x="3458" y="21520"/>
                      <a:pt x="4495" y="21520"/>
                    </a:cubicBezTo>
                    <a:cubicBezTo>
                      <a:pt x="6909" y="21520"/>
                      <a:pt x="10694" y="19737"/>
                      <a:pt x="13216" y="18859"/>
                    </a:cubicBezTo>
                    <a:cubicBezTo>
                      <a:pt x="16846" y="17626"/>
                      <a:pt x="15978" y="15800"/>
                      <a:pt x="16024" y="13221"/>
                    </a:cubicBezTo>
                    <a:cubicBezTo>
                      <a:pt x="16069" y="10664"/>
                      <a:pt x="12760" y="8108"/>
                      <a:pt x="11664" y="6168"/>
                    </a:cubicBezTo>
                    <a:cubicBezTo>
                      <a:pt x="10569" y="4228"/>
                      <a:pt x="10842" y="3269"/>
                      <a:pt x="10089" y="1215"/>
                    </a:cubicBezTo>
                    <a:cubicBezTo>
                      <a:pt x="9756" y="277"/>
                      <a:pt x="9527" y="1"/>
                      <a:pt x="9275" y="1"/>
                    </a:cubicBezTo>
                    <a:close/>
                  </a:path>
                </a:pathLst>
              </a:custGeom>
              <a:solidFill>
                <a:srgbClr val="2B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5"/>
              <p:cNvSpPr/>
              <p:nvPr/>
            </p:nvSpPr>
            <p:spPr>
              <a:xfrm>
                <a:off x="8753688" y="1696647"/>
                <a:ext cx="68024" cy="140425"/>
              </a:xfrm>
              <a:custGeom>
                <a:avLst/>
                <a:gdLst/>
                <a:ahLst/>
                <a:cxnLst/>
                <a:rect l="l" t="t" r="r" b="b"/>
                <a:pathLst>
                  <a:path w="1850" h="3819" extrusionOk="0">
                    <a:moveTo>
                      <a:pt x="577" y="0"/>
                    </a:moveTo>
                    <a:cubicBezTo>
                      <a:pt x="269" y="0"/>
                      <a:pt x="1" y="258"/>
                      <a:pt x="1" y="258"/>
                    </a:cubicBezTo>
                    <a:cubicBezTo>
                      <a:pt x="1" y="258"/>
                      <a:pt x="206" y="1627"/>
                      <a:pt x="526" y="1901"/>
                    </a:cubicBezTo>
                    <a:cubicBezTo>
                      <a:pt x="549" y="1923"/>
                      <a:pt x="568" y="1933"/>
                      <a:pt x="582" y="1933"/>
                    </a:cubicBezTo>
                    <a:cubicBezTo>
                      <a:pt x="762" y="1933"/>
                      <a:pt x="283" y="349"/>
                      <a:pt x="588" y="349"/>
                    </a:cubicBezTo>
                    <a:cubicBezTo>
                      <a:pt x="590" y="349"/>
                      <a:pt x="592" y="349"/>
                      <a:pt x="594" y="349"/>
                    </a:cubicBezTo>
                    <a:cubicBezTo>
                      <a:pt x="914" y="372"/>
                      <a:pt x="1416" y="2791"/>
                      <a:pt x="1461" y="3088"/>
                    </a:cubicBezTo>
                    <a:cubicBezTo>
                      <a:pt x="1484" y="3408"/>
                      <a:pt x="1849" y="3818"/>
                      <a:pt x="1849" y="3818"/>
                    </a:cubicBezTo>
                    <a:cubicBezTo>
                      <a:pt x="1849" y="3818"/>
                      <a:pt x="1416" y="714"/>
                      <a:pt x="1005" y="212"/>
                    </a:cubicBezTo>
                    <a:cubicBezTo>
                      <a:pt x="869" y="54"/>
                      <a:pt x="719" y="0"/>
                      <a:pt x="5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5"/>
              <p:cNvSpPr/>
              <p:nvPr/>
            </p:nvSpPr>
            <p:spPr>
              <a:xfrm>
                <a:off x="8811931" y="2143365"/>
                <a:ext cx="213928" cy="226944"/>
              </a:xfrm>
              <a:custGeom>
                <a:avLst/>
                <a:gdLst/>
                <a:ahLst/>
                <a:cxnLst/>
                <a:rect l="l" t="t" r="r" b="b"/>
                <a:pathLst>
                  <a:path w="5818" h="6172" extrusionOk="0">
                    <a:moveTo>
                      <a:pt x="5382" y="1"/>
                    </a:moveTo>
                    <a:cubicBezTo>
                      <a:pt x="5300" y="1"/>
                      <a:pt x="5200" y="137"/>
                      <a:pt x="5082" y="457"/>
                    </a:cubicBezTo>
                    <a:cubicBezTo>
                      <a:pt x="5082" y="457"/>
                      <a:pt x="5538" y="2055"/>
                      <a:pt x="3507" y="3014"/>
                    </a:cubicBezTo>
                    <a:cubicBezTo>
                      <a:pt x="1698" y="3877"/>
                      <a:pt x="0" y="4925"/>
                      <a:pt x="597" y="4925"/>
                    </a:cubicBezTo>
                    <a:cubicBezTo>
                      <a:pt x="663" y="4925"/>
                      <a:pt x="757" y="4913"/>
                      <a:pt x="882" y="4885"/>
                    </a:cubicBezTo>
                    <a:cubicBezTo>
                      <a:pt x="2001" y="4645"/>
                      <a:pt x="2945" y="3705"/>
                      <a:pt x="3531" y="3705"/>
                    </a:cubicBezTo>
                    <a:cubicBezTo>
                      <a:pt x="3614" y="3705"/>
                      <a:pt x="3690" y="3724"/>
                      <a:pt x="3758" y="3767"/>
                    </a:cubicBezTo>
                    <a:cubicBezTo>
                      <a:pt x="4328" y="4109"/>
                      <a:pt x="1315" y="6049"/>
                      <a:pt x="2320" y="6163"/>
                    </a:cubicBezTo>
                    <a:cubicBezTo>
                      <a:pt x="2371" y="6169"/>
                      <a:pt x="2422" y="6172"/>
                      <a:pt x="2473" y="6172"/>
                    </a:cubicBezTo>
                    <a:cubicBezTo>
                      <a:pt x="3457" y="6172"/>
                      <a:pt x="4499" y="5170"/>
                      <a:pt x="5150" y="4497"/>
                    </a:cubicBezTo>
                    <a:cubicBezTo>
                      <a:pt x="5727" y="3901"/>
                      <a:pt x="5818" y="1"/>
                      <a:pt x="5382" y="1"/>
                    </a:cubicBez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5"/>
              <p:cNvSpPr/>
              <p:nvPr/>
            </p:nvSpPr>
            <p:spPr>
              <a:xfrm>
                <a:off x="8494350" y="2311219"/>
                <a:ext cx="167929" cy="146014"/>
              </a:xfrm>
              <a:custGeom>
                <a:avLst/>
                <a:gdLst/>
                <a:ahLst/>
                <a:cxnLst/>
                <a:rect l="l" t="t" r="r" b="b"/>
                <a:pathLst>
                  <a:path w="4567" h="3971" extrusionOk="0">
                    <a:moveTo>
                      <a:pt x="1" y="1"/>
                    </a:moveTo>
                    <a:cubicBezTo>
                      <a:pt x="1" y="1074"/>
                      <a:pt x="982" y="2466"/>
                      <a:pt x="1621" y="3310"/>
                    </a:cubicBezTo>
                    <a:cubicBezTo>
                      <a:pt x="1999" y="3817"/>
                      <a:pt x="2621" y="3970"/>
                      <a:pt x="3159" y="3970"/>
                    </a:cubicBezTo>
                    <a:cubicBezTo>
                      <a:pt x="3955" y="3970"/>
                      <a:pt x="4567" y="3634"/>
                      <a:pt x="3927" y="3607"/>
                    </a:cubicBezTo>
                    <a:cubicBezTo>
                      <a:pt x="2886" y="3563"/>
                      <a:pt x="986" y="1478"/>
                      <a:pt x="1602" y="1478"/>
                    </a:cubicBezTo>
                    <a:cubicBezTo>
                      <a:pt x="1621" y="1478"/>
                      <a:pt x="1643" y="1480"/>
                      <a:pt x="1667" y="1484"/>
                    </a:cubicBezTo>
                    <a:cubicBezTo>
                      <a:pt x="1747" y="1495"/>
                      <a:pt x="1839" y="1501"/>
                      <a:pt x="1940" y="1501"/>
                    </a:cubicBezTo>
                    <a:cubicBezTo>
                      <a:pt x="2865" y="1501"/>
                      <a:pt x="4446" y="1069"/>
                      <a:pt x="3128" y="1028"/>
                    </a:cubicBezTo>
                    <a:cubicBezTo>
                      <a:pt x="2100" y="959"/>
                      <a:pt x="1142" y="663"/>
                      <a:pt x="274" y="160"/>
                    </a:cubicBezTo>
                    <a:cubicBezTo>
                      <a:pt x="183" y="115"/>
                      <a:pt x="92" y="46"/>
                      <a:pt x="1" y="1"/>
                    </a:cubicBez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5"/>
              <p:cNvSpPr/>
              <p:nvPr/>
            </p:nvSpPr>
            <p:spPr>
              <a:xfrm>
                <a:off x="8572412" y="1998087"/>
                <a:ext cx="236725" cy="108251"/>
              </a:xfrm>
              <a:custGeom>
                <a:avLst/>
                <a:gdLst/>
                <a:ahLst/>
                <a:cxnLst/>
                <a:rect l="l" t="t" r="r" b="b"/>
                <a:pathLst>
                  <a:path w="6438" h="2944" extrusionOk="0">
                    <a:moveTo>
                      <a:pt x="6236" y="1"/>
                    </a:moveTo>
                    <a:cubicBezTo>
                      <a:pt x="6153" y="1"/>
                      <a:pt x="6042" y="20"/>
                      <a:pt x="5958" y="49"/>
                    </a:cubicBezTo>
                    <a:cubicBezTo>
                      <a:pt x="5912" y="49"/>
                      <a:pt x="5866" y="71"/>
                      <a:pt x="5844" y="71"/>
                    </a:cubicBezTo>
                    <a:cubicBezTo>
                      <a:pt x="5661" y="117"/>
                      <a:pt x="5478" y="208"/>
                      <a:pt x="5319" y="322"/>
                    </a:cubicBezTo>
                    <a:cubicBezTo>
                      <a:pt x="4725" y="688"/>
                      <a:pt x="4291" y="1258"/>
                      <a:pt x="3607" y="1555"/>
                    </a:cubicBezTo>
                    <a:cubicBezTo>
                      <a:pt x="2968" y="1829"/>
                      <a:pt x="2260" y="1966"/>
                      <a:pt x="1598" y="2126"/>
                    </a:cubicBezTo>
                    <a:cubicBezTo>
                      <a:pt x="1438" y="2171"/>
                      <a:pt x="0" y="2422"/>
                      <a:pt x="92" y="2696"/>
                    </a:cubicBezTo>
                    <a:cubicBezTo>
                      <a:pt x="160" y="2856"/>
                      <a:pt x="548" y="2902"/>
                      <a:pt x="685" y="2902"/>
                    </a:cubicBezTo>
                    <a:cubicBezTo>
                      <a:pt x="867" y="2930"/>
                      <a:pt x="1052" y="2943"/>
                      <a:pt x="1239" y="2943"/>
                    </a:cubicBezTo>
                    <a:cubicBezTo>
                      <a:pt x="1497" y="2943"/>
                      <a:pt x="1757" y="2919"/>
                      <a:pt x="2009" y="2879"/>
                    </a:cubicBezTo>
                    <a:cubicBezTo>
                      <a:pt x="2557" y="2788"/>
                      <a:pt x="3082" y="2605"/>
                      <a:pt x="3561" y="2354"/>
                    </a:cubicBezTo>
                    <a:cubicBezTo>
                      <a:pt x="4063" y="2080"/>
                      <a:pt x="4451" y="1601"/>
                      <a:pt x="4885" y="1235"/>
                    </a:cubicBezTo>
                    <a:cubicBezTo>
                      <a:pt x="5159" y="1007"/>
                      <a:pt x="5433" y="802"/>
                      <a:pt x="5707" y="596"/>
                    </a:cubicBezTo>
                    <a:cubicBezTo>
                      <a:pt x="5798" y="528"/>
                      <a:pt x="6437" y="163"/>
                      <a:pt x="6346" y="26"/>
                    </a:cubicBezTo>
                    <a:cubicBezTo>
                      <a:pt x="6328" y="8"/>
                      <a:pt x="6288" y="1"/>
                      <a:pt x="6236" y="1"/>
                    </a:cubicBez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5"/>
              <p:cNvSpPr/>
              <p:nvPr/>
            </p:nvSpPr>
            <p:spPr>
              <a:xfrm>
                <a:off x="8776338" y="1850456"/>
                <a:ext cx="100750" cy="118657"/>
              </a:xfrm>
              <a:custGeom>
                <a:avLst/>
                <a:gdLst/>
                <a:ahLst/>
                <a:cxnLst/>
                <a:rect l="l" t="t" r="r" b="b"/>
                <a:pathLst>
                  <a:path w="2740" h="3227" extrusionOk="0">
                    <a:moveTo>
                      <a:pt x="92" y="1"/>
                    </a:moveTo>
                    <a:cubicBezTo>
                      <a:pt x="92" y="1"/>
                      <a:pt x="1" y="1964"/>
                      <a:pt x="549" y="2877"/>
                    </a:cubicBezTo>
                    <a:cubicBezTo>
                      <a:pt x="703" y="3134"/>
                      <a:pt x="944" y="3226"/>
                      <a:pt x="1211" y="3226"/>
                    </a:cubicBezTo>
                    <a:cubicBezTo>
                      <a:pt x="1892" y="3226"/>
                      <a:pt x="2740" y="2626"/>
                      <a:pt x="2740" y="2626"/>
                    </a:cubicBezTo>
                    <a:cubicBezTo>
                      <a:pt x="2740" y="2626"/>
                      <a:pt x="2465" y="2350"/>
                      <a:pt x="1507" y="2350"/>
                    </a:cubicBezTo>
                    <a:cubicBezTo>
                      <a:pt x="1470" y="2350"/>
                      <a:pt x="1432" y="2351"/>
                      <a:pt x="1393" y="2352"/>
                    </a:cubicBezTo>
                    <a:cubicBezTo>
                      <a:pt x="1388" y="2352"/>
                      <a:pt x="1383" y="2352"/>
                      <a:pt x="1378" y="2352"/>
                    </a:cubicBezTo>
                    <a:cubicBezTo>
                      <a:pt x="318" y="2352"/>
                      <a:pt x="92" y="1"/>
                      <a:pt x="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5"/>
              <p:cNvSpPr/>
              <p:nvPr/>
            </p:nvSpPr>
            <p:spPr>
              <a:xfrm>
                <a:off x="8468059" y="1747243"/>
                <a:ext cx="80048" cy="58758"/>
              </a:xfrm>
              <a:custGeom>
                <a:avLst/>
                <a:gdLst/>
                <a:ahLst/>
                <a:cxnLst/>
                <a:rect l="l" t="t" r="r" b="b"/>
                <a:pathLst>
                  <a:path w="2177" h="1598" extrusionOk="0">
                    <a:moveTo>
                      <a:pt x="1842" y="0"/>
                    </a:moveTo>
                    <a:cubicBezTo>
                      <a:pt x="1666" y="0"/>
                      <a:pt x="0" y="41"/>
                      <a:pt x="76" y="1584"/>
                    </a:cubicBezTo>
                    <a:lnTo>
                      <a:pt x="76" y="1584"/>
                    </a:lnTo>
                    <a:cubicBezTo>
                      <a:pt x="73" y="1487"/>
                      <a:pt x="104" y="932"/>
                      <a:pt x="1104" y="890"/>
                    </a:cubicBezTo>
                    <a:cubicBezTo>
                      <a:pt x="2176" y="845"/>
                      <a:pt x="1857" y="0"/>
                      <a:pt x="1857" y="0"/>
                    </a:cubicBezTo>
                    <a:cubicBezTo>
                      <a:pt x="1857" y="0"/>
                      <a:pt x="1852" y="0"/>
                      <a:pt x="1842" y="0"/>
                    </a:cubicBezTo>
                    <a:close/>
                    <a:moveTo>
                      <a:pt x="76" y="1584"/>
                    </a:moveTo>
                    <a:lnTo>
                      <a:pt x="76" y="1584"/>
                    </a:lnTo>
                    <a:cubicBezTo>
                      <a:pt x="76" y="1593"/>
                      <a:pt x="76" y="1598"/>
                      <a:pt x="76" y="1598"/>
                    </a:cubicBezTo>
                    <a:cubicBezTo>
                      <a:pt x="76" y="1593"/>
                      <a:pt x="76" y="1588"/>
                      <a:pt x="76" y="158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5"/>
              <p:cNvSpPr/>
              <p:nvPr/>
            </p:nvSpPr>
            <p:spPr>
              <a:xfrm>
                <a:off x="8478392" y="1892373"/>
                <a:ext cx="80453" cy="314825"/>
              </a:xfrm>
              <a:custGeom>
                <a:avLst/>
                <a:gdLst/>
                <a:ahLst/>
                <a:cxnLst/>
                <a:rect l="l" t="t" r="r" b="b"/>
                <a:pathLst>
                  <a:path w="2188" h="8562" extrusionOk="0">
                    <a:moveTo>
                      <a:pt x="136" y="0"/>
                    </a:moveTo>
                    <a:cubicBezTo>
                      <a:pt x="122" y="0"/>
                      <a:pt x="107" y="1"/>
                      <a:pt x="92" y="2"/>
                    </a:cubicBezTo>
                    <a:cubicBezTo>
                      <a:pt x="92" y="2"/>
                      <a:pt x="1827" y="5320"/>
                      <a:pt x="1119" y="6096"/>
                    </a:cubicBezTo>
                    <a:cubicBezTo>
                      <a:pt x="412" y="6872"/>
                      <a:pt x="1" y="8561"/>
                      <a:pt x="1" y="8561"/>
                    </a:cubicBezTo>
                    <a:cubicBezTo>
                      <a:pt x="1" y="8561"/>
                      <a:pt x="1233" y="7443"/>
                      <a:pt x="1713" y="6713"/>
                    </a:cubicBezTo>
                    <a:cubicBezTo>
                      <a:pt x="2188" y="5989"/>
                      <a:pt x="1699" y="0"/>
                      <a:pt x="1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p64">
            <a:hlinkClick r:id="rId3" action="ppaction://hlinksldjump"/>
          </p:cNvPr>
          <p:cNvSpPr/>
          <p:nvPr/>
        </p:nvSpPr>
        <p:spPr>
          <a:xfrm>
            <a:off x="636150" y="161550"/>
            <a:ext cx="7871700" cy="572100"/>
          </a:xfrm>
          <a:prstGeom prst="roundRect">
            <a:avLst>
              <a:gd name="adj" fmla="val 50000"/>
            </a:avLst>
          </a:prstGeom>
          <a:solidFill>
            <a:srgbClr val="06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900" b="1">
                <a:solidFill>
                  <a:srgbClr val="FBF9EA"/>
                </a:solidFill>
                <a:latin typeface="Montserrat"/>
                <a:ea typeface="Montserrat"/>
                <a:cs typeface="Montserrat"/>
                <a:sym typeface="Montserrat"/>
              </a:rPr>
              <a:t>Appendix - Evaluation Matrix of Recommendations</a:t>
            </a:r>
            <a:endParaRPr sz="1900" b="1">
              <a:solidFill>
                <a:srgbClr val="FBF9EA"/>
              </a:solidFill>
              <a:latin typeface="Montserrat"/>
              <a:ea typeface="Montserrat"/>
              <a:cs typeface="Montserrat"/>
              <a:sym typeface="Montserrat"/>
            </a:endParaRPr>
          </a:p>
        </p:txBody>
      </p:sp>
      <p:pic>
        <p:nvPicPr>
          <p:cNvPr id="1168" name="Google Shape;1168;p64"/>
          <p:cNvPicPr preferRelativeResize="0"/>
          <p:nvPr/>
        </p:nvPicPr>
        <p:blipFill>
          <a:blip r:embed="rId4">
            <a:alphaModFix/>
          </a:blip>
          <a:stretch>
            <a:fillRect/>
          </a:stretch>
        </p:blipFill>
        <p:spPr>
          <a:xfrm>
            <a:off x="7367900" y="167850"/>
            <a:ext cx="970299" cy="559500"/>
          </a:xfrm>
          <a:prstGeom prst="rect">
            <a:avLst/>
          </a:prstGeom>
          <a:noFill/>
          <a:ln>
            <a:noFill/>
          </a:ln>
        </p:spPr>
      </p:pic>
      <p:pic>
        <p:nvPicPr>
          <p:cNvPr id="1169" name="Google Shape;1169;p64"/>
          <p:cNvPicPr preferRelativeResize="0"/>
          <p:nvPr/>
        </p:nvPicPr>
        <p:blipFill>
          <a:blip r:embed="rId5">
            <a:alphaModFix/>
          </a:blip>
          <a:stretch>
            <a:fillRect/>
          </a:stretch>
        </p:blipFill>
        <p:spPr>
          <a:xfrm>
            <a:off x="2457775" y="894700"/>
            <a:ext cx="4228456" cy="4015350"/>
          </a:xfrm>
          <a:prstGeom prst="rect">
            <a:avLst/>
          </a:prstGeom>
          <a:noFill/>
          <a:ln>
            <a:noFill/>
          </a:ln>
        </p:spPr>
      </p:pic>
      <p:sp>
        <p:nvSpPr>
          <p:cNvPr id="1170" name="Google Shape;1170;p64">
            <a:hlinkClick r:id="rId3" action="ppaction://hlinksldjump"/>
          </p:cNvPr>
          <p:cNvSpPr txBox="1"/>
          <p:nvPr/>
        </p:nvSpPr>
        <p:spPr>
          <a:xfrm>
            <a:off x="8088700" y="4521875"/>
            <a:ext cx="765000" cy="40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hlink"/>
                </a:solidFill>
                <a:uFill>
                  <a:noFill/>
                </a:uFill>
                <a:latin typeface="Molengo"/>
                <a:ea typeface="Molengo"/>
                <a:cs typeface="Molengo"/>
                <a:sym typeface="Molengo"/>
                <a:hlinkClick r:id="rId3" action="ppaction://hlinksldjump"/>
              </a:rPr>
              <a:t>Slide </a:t>
            </a:r>
            <a:r>
              <a:rPr lang="en">
                <a:latin typeface="Molengo"/>
                <a:ea typeface="Molengo"/>
                <a:cs typeface="Molengo"/>
                <a:sym typeface="Molengo"/>
              </a:rPr>
              <a:t>6</a:t>
            </a:r>
            <a:endParaRPr>
              <a:latin typeface="Molengo"/>
              <a:ea typeface="Molengo"/>
              <a:cs typeface="Molengo"/>
              <a:sym typeface="Moleng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p65">
            <a:hlinkClick r:id="rId3" action="ppaction://hlinksldjump"/>
          </p:cNvPr>
          <p:cNvSpPr/>
          <p:nvPr/>
        </p:nvSpPr>
        <p:spPr>
          <a:xfrm>
            <a:off x="636150" y="161550"/>
            <a:ext cx="7871700" cy="572100"/>
          </a:xfrm>
          <a:prstGeom prst="roundRect">
            <a:avLst>
              <a:gd name="adj" fmla="val 50000"/>
            </a:avLst>
          </a:prstGeom>
          <a:solidFill>
            <a:srgbClr val="06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900" b="1">
                <a:solidFill>
                  <a:srgbClr val="FBF9EA"/>
                </a:solidFill>
                <a:latin typeface="Montserrat"/>
                <a:ea typeface="Montserrat"/>
                <a:cs typeface="Montserrat"/>
                <a:sym typeface="Montserrat"/>
              </a:rPr>
              <a:t>Appendix - MPP and Breast Cancer</a:t>
            </a:r>
            <a:endParaRPr sz="1900" b="1">
              <a:solidFill>
                <a:srgbClr val="FBF9EA"/>
              </a:solidFill>
              <a:latin typeface="Montserrat"/>
              <a:ea typeface="Montserrat"/>
              <a:cs typeface="Montserrat"/>
              <a:sym typeface="Montserrat"/>
            </a:endParaRPr>
          </a:p>
        </p:txBody>
      </p:sp>
      <p:pic>
        <p:nvPicPr>
          <p:cNvPr id="1176" name="Google Shape;1176;p65"/>
          <p:cNvPicPr preferRelativeResize="0"/>
          <p:nvPr/>
        </p:nvPicPr>
        <p:blipFill>
          <a:blip r:embed="rId4">
            <a:alphaModFix/>
          </a:blip>
          <a:stretch>
            <a:fillRect/>
          </a:stretch>
        </p:blipFill>
        <p:spPr>
          <a:xfrm>
            <a:off x="7367900" y="167850"/>
            <a:ext cx="970299" cy="559500"/>
          </a:xfrm>
          <a:prstGeom prst="rect">
            <a:avLst/>
          </a:prstGeom>
          <a:noFill/>
          <a:ln>
            <a:noFill/>
          </a:ln>
        </p:spPr>
      </p:pic>
      <p:pic>
        <p:nvPicPr>
          <p:cNvPr id="1177" name="Google Shape;1177;p65"/>
          <p:cNvPicPr preferRelativeResize="0"/>
          <p:nvPr/>
        </p:nvPicPr>
        <p:blipFill>
          <a:blip r:embed="rId5">
            <a:alphaModFix/>
          </a:blip>
          <a:stretch>
            <a:fillRect/>
          </a:stretch>
        </p:blipFill>
        <p:spPr>
          <a:xfrm>
            <a:off x="1553850" y="1033125"/>
            <a:ext cx="5953125" cy="3695700"/>
          </a:xfrm>
          <a:prstGeom prst="rect">
            <a:avLst/>
          </a:prstGeom>
          <a:noFill/>
          <a:ln>
            <a:noFill/>
          </a:ln>
        </p:spPr>
      </p:pic>
      <p:sp>
        <p:nvSpPr>
          <p:cNvPr id="1178" name="Google Shape;1178;p65"/>
          <p:cNvSpPr txBox="1"/>
          <p:nvPr/>
        </p:nvSpPr>
        <p:spPr>
          <a:xfrm>
            <a:off x="8196275" y="4608575"/>
            <a:ext cx="765000" cy="40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hlink"/>
                </a:solidFill>
                <a:uFill>
                  <a:noFill/>
                </a:uFill>
                <a:latin typeface="Molengo"/>
                <a:ea typeface="Molengo"/>
                <a:cs typeface="Molengo"/>
                <a:sym typeface="Molengo"/>
                <a:hlinkClick r:id="rId6" action="ppaction://hlinksldjump"/>
              </a:rPr>
              <a:t>Slide </a:t>
            </a:r>
            <a:r>
              <a:rPr lang="en">
                <a:latin typeface="Molengo"/>
                <a:ea typeface="Molengo"/>
                <a:cs typeface="Molengo"/>
                <a:sym typeface="Molengo"/>
              </a:rPr>
              <a:t>9</a:t>
            </a:r>
            <a:endParaRPr>
              <a:latin typeface="Molengo"/>
              <a:ea typeface="Molengo"/>
              <a:cs typeface="Molengo"/>
              <a:sym typeface="Moleng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66">
            <a:hlinkClick r:id="rId3" action="ppaction://hlinksldjump"/>
          </p:cNvPr>
          <p:cNvSpPr/>
          <p:nvPr/>
        </p:nvSpPr>
        <p:spPr>
          <a:xfrm>
            <a:off x="636150" y="161550"/>
            <a:ext cx="7871700" cy="572100"/>
          </a:xfrm>
          <a:prstGeom prst="roundRect">
            <a:avLst>
              <a:gd name="adj" fmla="val 50000"/>
            </a:avLst>
          </a:prstGeom>
          <a:solidFill>
            <a:srgbClr val="06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900" b="1">
                <a:solidFill>
                  <a:srgbClr val="FBF9EA"/>
                </a:solidFill>
                <a:latin typeface="Montserrat"/>
                <a:ea typeface="Montserrat"/>
                <a:cs typeface="Montserrat"/>
                <a:sym typeface="Montserrat"/>
              </a:rPr>
              <a:t>Appendix - Import from places with lesser MP</a:t>
            </a:r>
            <a:endParaRPr sz="1900" b="1">
              <a:solidFill>
                <a:srgbClr val="FBF9EA"/>
              </a:solidFill>
              <a:latin typeface="Montserrat"/>
              <a:ea typeface="Montserrat"/>
              <a:cs typeface="Montserrat"/>
              <a:sym typeface="Montserrat"/>
            </a:endParaRPr>
          </a:p>
        </p:txBody>
      </p:sp>
      <p:pic>
        <p:nvPicPr>
          <p:cNvPr id="1184" name="Google Shape;1184;p66"/>
          <p:cNvPicPr preferRelativeResize="0"/>
          <p:nvPr/>
        </p:nvPicPr>
        <p:blipFill>
          <a:blip r:embed="rId4">
            <a:alphaModFix/>
          </a:blip>
          <a:stretch>
            <a:fillRect/>
          </a:stretch>
        </p:blipFill>
        <p:spPr>
          <a:xfrm>
            <a:off x="7367900" y="167850"/>
            <a:ext cx="970299" cy="559500"/>
          </a:xfrm>
          <a:prstGeom prst="rect">
            <a:avLst/>
          </a:prstGeom>
          <a:noFill/>
          <a:ln>
            <a:noFill/>
          </a:ln>
        </p:spPr>
      </p:pic>
      <p:sp>
        <p:nvSpPr>
          <p:cNvPr id="1185" name="Google Shape;1185;p66">
            <a:hlinkClick r:id="rId3" action="ppaction://hlinksldjump"/>
          </p:cNvPr>
          <p:cNvSpPr txBox="1"/>
          <p:nvPr/>
        </p:nvSpPr>
        <p:spPr>
          <a:xfrm>
            <a:off x="8088700" y="4521875"/>
            <a:ext cx="765000" cy="40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hlink"/>
                </a:solidFill>
                <a:uFill>
                  <a:noFill/>
                </a:uFill>
                <a:latin typeface="Molengo"/>
                <a:ea typeface="Molengo"/>
                <a:cs typeface="Molengo"/>
                <a:sym typeface="Molengo"/>
                <a:hlinkClick r:id="rId3" action="ppaction://hlinksldjump"/>
              </a:rPr>
              <a:t>Slide </a:t>
            </a:r>
            <a:r>
              <a:rPr lang="en">
                <a:latin typeface="Molengo"/>
                <a:ea typeface="Molengo"/>
                <a:cs typeface="Molengo"/>
                <a:sym typeface="Molengo"/>
              </a:rPr>
              <a:t>6</a:t>
            </a:r>
            <a:endParaRPr>
              <a:latin typeface="Molengo"/>
              <a:ea typeface="Molengo"/>
              <a:cs typeface="Molengo"/>
              <a:sym typeface="Molengo"/>
            </a:endParaRPr>
          </a:p>
        </p:txBody>
      </p:sp>
      <p:pic>
        <p:nvPicPr>
          <p:cNvPr id="1186" name="Google Shape;1186;p66"/>
          <p:cNvPicPr preferRelativeResize="0"/>
          <p:nvPr/>
        </p:nvPicPr>
        <p:blipFill>
          <a:blip r:embed="rId5">
            <a:alphaModFix/>
          </a:blip>
          <a:stretch>
            <a:fillRect/>
          </a:stretch>
        </p:blipFill>
        <p:spPr>
          <a:xfrm>
            <a:off x="1631775" y="989046"/>
            <a:ext cx="5880451" cy="3532825"/>
          </a:xfrm>
          <a:prstGeom prst="rect">
            <a:avLst/>
          </a:prstGeom>
          <a:noFill/>
          <a:ln>
            <a:noFill/>
          </a:ln>
        </p:spPr>
      </p:pic>
      <p:grpSp>
        <p:nvGrpSpPr>
          <p:cNvPr id="1187" name="Google Shape;1187;p66"/>
          <p:cNvGrpSpPr/>
          <p:nvPr/>
        </p:nvGrpSpPr>
        <p:grpSpPr>
          <a:xfrm>
            <a:off x="820533" y="829451"/>
            <a:ext cx="7114791" cy="4235399"/>
            <a:chOff x="820533" y="829451"/>
            <a:chExt cx="7114791" cy="4235399"/>
          </a:xfrm>
        </p:grpSpPr>
        <p:grpSp>
          <p:nvGrpSpPr>
            <p:cNvPr id="1188" name="Google Shape;1188;p66"/>
            <p:cNvGrpSpPr/>
            <p:nvPr/>
          </p:nvGrpSpPr>
          <p:grpSpPr>
            <a:xfrm>
              <a:off x="820533" y="829451"/>
              <a:ext cx="7114791" cy="4235399"/>
              <a:chOff x="820533" y="829451"/>
              <a:chExt cx="7114791" cy="4235399"/>
            </a:xfrm>
          </p:grpSpPr>
          <p:pic>
            <p:nvPicPr>
              <p:cNvPr id="1189" name="Google Shape;1189;p66"/>
              <p:cNvPicPr preferRelativeResize="0"/>
              <p:nvPr/>
            </p:nvPicPr>
            <p:blipFill>
              <a:blip r:embed="rId6">
                <a:alphaModFix/>
              </a:blip>
              <a:stretch>
                <a:fillRect/>
              </a:stretch>
            </p:blipFill>
            <p:spPr>
              <a:xfrm>
                <a:off x="887175" y="875724"/>
                <a:ext cx="3386101" cy="2015925"/>
              </a:xfrm>
              <a:prstGeom prst="rect">
                <a:avLst/>
              </a:prstGeom>
              <a:noFill/>
              <a:ln>
                <a:noFill/>
              </a:ln>
            </p:spPr>
          </p:pic>
          <p:pic>
            <p:nvPicPr>
              <p:cNvPr id="1190" name="Google Shape;1190;p66"/>
              <p:cNvPicPr preferRelativeResize="0"/>
              <p:nvPr/>
            </p:nvPicPr>
            <p:blipFill>
              <a:blip r:embed="rId7">
                <a:alphaModFix/>
              </a:blip>
              <a:stretch>
                <a:fillRect/>
              </a:stretch>
            </p:blipFill>
            <p:spPr>
              <a:xfrm>
                <a:off x="4549225" y="867862"/>
                <a:ext cx="3386099" cy="2031660"/>
              </a:xfrm>
              <a:prstGeom prst="rect">
                <a:avLst/>
              </a:prstGeom>
              <a:noFill/>
              <a:ln>
                <a:noFill/>
              </a:ln>
            </p:spPr>
          </p:pic>
          <p:pic>
            <p:nvPicPr>
              <p:cNvPr id="1191" name="Google Shape;1191;p66"/>
              <p:cNvPicPr preferRelativeResize="0"/>
              <p:nvPr/>
            </p:nvPicPr>
            <p:blipFill>
              <a:blip r:embed="rId8">
                <a:alphaModFix/>
              </a:blip>
              <a:stretch>
                <a:fillRect/>
              </a:stretch>
            </p:blipFill>
            <p:spPr>
              <a:xfrm>
                <a:off x="887175" y="3022235"/>
                <a:ext cx="3386099" cy="2036466"/>
              </a:xfrm>
              <a:prstGeom prst="rect">
                <a:avLst/>
              </a:prstGeom>
              <a:noFill/>
              <a:ln>
                <a:noFill/>
              </a:ln>
            </p:spPr>
          </p:pic>
          <p:pic>
            <p:nvPicPr>
              <p:cNvPr id="1192" name="Google Shape;1192;p66"/>
              <p:cNvPicPr preferRelativeResize="0"/>
              <p:nvPr/>
            </p:nvPicPr>
            <p:blipFill>
              <a:blip r:embed="rId9">
                <a:alphaModFix/>
              </a:blip>
              <a:stretch>
                <a:fillRect/>
              </a:stretch>
            </p:blipFill>
            <p:spPr>
              <a:xfrm>
                <a:off x="4549225" y="3016086"/>
                <a:ext cx="3386099" cy="2048764"/>
              </a:xfrm>
              <a:prstGeom prst="rect">
                <a:avLst/>
              </a:prstGeom>
              <a:noFill/>
              <a:ln>
                <a:noFill/>
              </a:ln>
            </p:spPr>
          </p:pic>
          <p:sp>
            <p:nvSpPr>
              <p:cNvPr id="1193" name="Google Shape;1193;p66"/>
              <p:cNvSpPr/>
              <p:nvPr/>
            </p:nvSpPr>
            <p:spPr>
              <a:xfrm>
                <a:off x="820533" y="829451"/>
                <a:ext cx="2840500" cy="1725600"/>
              </a:xfrm>
              <a:custGeom>
                <a:avLst/>
                <a:gdLst/>
                <a:ahLst/>
                <a:cxnLst/>
                <a:rect l="l" t="t" r="r" b="b"/>
                <a:pathLst>
                  <a:path w="113620" h="69024" extrusionOk="0">
                    <a:moveTo>
                      <a:pt x="59466" y="63342"/>
                    </a:moveTo>
                    <a:cubicBezTo>
                      <a:pt x="56569" y="63921"/>
                      <a:pt x="52987" y="63822"/>
                      <a:pt x="50717" y="61931"/>
                    </a:cubicBezTo>
                    <a:cubicBezTo>
                      <a:pt x="48688" y="60241"/>
                      <a:pt x="51132" y="56481"/>
                      <a:pt x="50152" y="54029"/>
                    </a:cubicBezTo>
                    <a:cubicBezTo>
                      <a:pt x="48786" y="50612"/>
                      <a:pt x="44130" y="49748"/>
                      <a:pt x="40839" y="48102"/>
                    </a:cubicBezTo>
                    <a:cubicBezTo>
                      <a:pt x="31776" y="43571"/>
                      <a:pt x="19452" y="47217"/>
                      <a:pt x="11206" y="41329"/>
                    </a:cubicBezTo>
                    <a:cubicBezTo>
                      <a:pt x="8908" y="39688"/>
                      <a:pt x="8667" y="36250"/>
                      <a:pt x="6972" y="33991"/>
                    </a:cubicBezTo>
                    <a:cubicBezTo>
                      <a:pt x="4043" y="30087"/>
                      <a:pt x="-984" y="25744"/>
                      <a:pt x="199" y="21009"/>
                    </a:cubicBezTo>
                    <a:cubicBezTo>
                      <a:pt x="1661" y="15155"/>
                      <a:pt x="5245" y="9753"/>
                      <a:pt x="9512" y="5486"/>
                    </a:cubicBezTo>
                    <a:cubicBezTo>
                      <a:pt x="11798" y="3200"/>
                      <a:pt x="15891" y="4396"/>
                      <a:pt x="19108" y="4075"/>
                    </a:cubicBezTo>
                    <a:cubicBezTo>
                      <a:pt x="26338" y="3353"/>
                      <a:pt x="33595" y="2939"/>
                      <a:pt x="40839" y="2382"/>
                    </a:cubicBezTo>
                    <a:cubicBezTo>
                      <a:pt x="47135" y="1898"/>
                      <a:pt x="53446" y="1647"/>
                      <a:pt x="59748" y="1253"/>
                    </a:cubicBezTo>
                    <a:cubicBezTo>
                      <a:pt x="63223" y="1036"/>
                      <a:pt x="68462" y="-1488"/>
                      <a:pt x="70190" y="1535"/>
                    </a:cubicBezTo>
                    <a:cubicBezTo>
                      <a:pt x="74811" y="9619"/>
                      <a:pt x="57677" y="16588"/>
                      <a:pt x="56361" y="25806"/>
                    </a:cubicBezTo>
                    <a:cubicBezTo>
                      <a:pt x="56009" y="28272"/>
                      <a:pt x="56011" y="31383"/>
                      <a:pt x="57772" y="33144"/>
                    </a:cubicBezTo>
                    <a:cubicBezTo>
                      <a:pt x="60899" y="36271"/>
                      <a:pt x="67454" y="34827"/>
                      <a:pt x="69908" y="38506"/>
                    </a:cubicBezTo>
                    <a:cubicBezTo>
                      <a:pt x="72664" y="42639"/>
                      <a:pt x="74039" y="51179"/>
                      <a:pt x="78939" y="50360"/>
                    </a:cubicBezTo>
                    <a:cubicBezTo>
                      <a:pt x="80804" y="50048"/>
                      <a:pt x="80113" y="45460"/>
                      <a:pt x="78375" y="44715"/>
                    </a:cubicBezTo>
                    <a:cubicBezTo>
                      <a:pt x="77456" y="44321"/>
                      <a:pt x="75799" y="43258"/>
                      <a:pt x="76399" y="42458"/>
                    </a:cubicBezTo>
                    <a:cubicBezTo>
                      <a:pt x="77620" y="40830"/>
                      <a:pt x="80836" y="41002"/>
                      <a:pt x="81479" y="39071"/>
                    </a:cubicBezTo>
                    <a:cubicBezTo>
                      <a:pt x="82383" y="36356"/>
                      <a:pt x="77998" y="34273"/>
                      <a:pt x="77528" y="31451"/>
                    </a:cubicBezTo>
                    <a:cubicBezTo>
                      <a:pt x="77142" y="29131"/>
                      <a:pt x="80670" y="26720"/>
                      <a:pt x="79503" y="24678"/>
                    </a:cubicBezTo>
                    <a:cubicBezTo>
                      <a:pt x="78551" y="23012"/>
                      <a:pt x="76594" y="19746"/>
                      <a:pt x="78375" y="19033"/>
                    </a:cubicBezTo>
                    <a:cubicBezTo>
                      <a:pt x="82770" y="17273"/>
                      <a:pt x="89204" y="20052"/>
                      <a:pt x="91639" y="24113"/>
                    </a:cubicBezTo>
                    <a:cubicBezTo>
                      <a:pt x="92960" y="26317"/>
                      <a:pt x="92358" y="30214"/>
                      <a:pt x="94743" y="31169"/>
                    </a:cubicBezTo>
                    <a:cubicBezTo>
                      <a:pt x="97141" y="32129"/>
                      <a:pt x="99218" y="25321"/>
                      <a:pt x="101235" y="26935"/>
                    </a:cubicBezTo>
                    <a:cubicBezTo>
                      <a:pt x="102339" y="27819"/>
                      <a:pt x="100992" y="29856"/>
                      <a:pt x="101517" y="31169"/>
                    </a:cubicBezTo>
                    <a:cubicBezTo>
                      <a:pt x="102670" y="34053"/>
                      <a:pt x="105726" y="35905"/>
                      <a:pt x="106879" y="38789"/>
                    </a:cubicBezTo>
                    <a:cubicBezTo>
                      <a:pt x="108042" y="41698"/>
                      <a:pt x="112096" y="42872"/>
                      <a:pt x="113088" y="45844"/>
                    </a:cubicBezTo>
                    <a:cubicBezTo>
                      <a:pt x="113720" y="47737"/>
                      <a:pt x="113952" y="50744"/>
                      <a:pt x="112241" y="51771"/>
                    </a:cubicBezTo>
                    <a:cubicBezTo>
                      <a:pt x="108365" y="54097"/>
                      <a:pt x="103173" y="52913"/>
                      <a:pt x="98977" y="54593"/>
                    </a:cubicBezTo>
                    <a:cubicBezTo>
                      <a:pt x="91048" y="57768"/>
                      <a:pt x="84047" y="69334"/>
                      <a:pt x="76117" y="66164"/>
                    </a:cubicBezTo>
                    <a:cubicBezTo>
                      <a:pt x="74635" y="65571"/>
                      <a:pt x="74305" y="63040"/>
                      <a:pt x="72730" y="62778"/>
                    </a:cubicBezTo>
                    <a:cubicBezTo>
                      <a:pt x="71243" y="62530"/>
                      <a:pt x="69281" y="64127"/>
                      <a:pt x="68215" y="63060"/>
                    </a:cubicBezTo>
                    <a:cubicBezTo>
                      <a:pt x="67085" y="61928"/>
                      <a:pt x="67535" y="59090"/>
                      <a:pt x="65957" y="58826"/>
                    </a:cubicBezTo>
                    <a:cubicBezTo>
                      <a:pt x="63950" y="58490"/>
                      <a:pt x="60233" y="60282"/>
                      <a:pt x="60877" y="62213"/>
                    </a:cubicBezTo>
                    <a:cubicBezTo>
                      <a:pt x="61441" y="63906"/>
                      <a:pt x="64563" y="62791"/>
                      <a:pt x="65957" y="63906"/>
                    </a:cubicBezTo>
                    <a:cubicBezTo>
                      <a:pt x="67206" y="64905"/>
                      <a:pt x="67329" y="67882"/>
                      <a:pt x="65957" y="68704"/>
                    </a:cubicBezTo>
                    <a:cubicBezTo>
                      <a:pt x="63023" y="70463"/>
                      <a:pt x="60453" y="64422"/>
                      <a:pt x="57208" y="63342"/>
                    </a:cubicBezTo>
                  </a:path>
                </a:pathLst>
              </a:custGeom>
              <a:noFill/>
              <a:ln w="19050" cap="flat" cmpd="sng">
                <a:solidFill>
                  <a:srgbClr val="FFFF00"/>
                </a:solidFill>
                <a:prstDash val="lgDash"/>
                <a:round/>
                <a:headEnd type="none" w="med" len="med"/>
                <a:tailEnd type="none" w="med" len="med"/>
              </a:ln>
            </p:spPr>
          </p:sp>
          <p:sp>
            <p:nvSpPr>
              <p:cNvPr id="1194" name="Google Shape;1194;p66"/>
              <p:cNvSpPr/>
              <p:nvPr/>
            </p:nvSpPr>
            <p:spPr>
              <a:xfrm>
                <a:off x="5856201" y="968392"/>
                <a:ext cx="1083350" cy="1284700"/>
              </a:xfrm>
              <a:custGeom>
                <a:avLst/>
                <a:gdLst/>
                <a:ahLst/>
                <a:cxnLst/>
                <a:rect l="l" t="t" r="r" b="b"/>
                <a:pathLst>
                  <a:path w="43334" h="51388" extrusionOk="0">
                    <a:moveTo>
                      <a:pt x="1125" y="34642"/>
                    </a:moveTo>
                    <a:cubicBezTo>
                      <a:pt x="10429" y="28621"/>
                      <a:pt x="15017" y="17335"/>
                      <a:pt x="21163" y="8113"/>
                    </a:cubicBezTo>
                    <a:cubicBezTo>
                      <a:pt x="23314" y="4885"/>
                      <a:pt x="27772" y="-2255"/>
                      <a:pt x="30194" y="775"/>
                    </a:cubicBezTo>
                    <a:cubicBezTo>
                      <a:pt x="31433" y="2325"/>
                      <a:pt x="30513" y="4733"/>
                      <a:pt x="30759" y="6702"/>
                    </a:cubicBezTo>
                    <a:cubicBezTo>
                      <a:pt x="31119" y="9584"/>
                      <a:pt x="36608" y="980"/>
                      <a:pt x="38661" y="3033"/>
                    </a:cubicBezTo>
                    <a:cubicBezTo>
                      <a:pt x="40257" y="4629"/>
                      <a:pt x="38980" y="7571"/>
                      <a:pt x="38661" y="9806"/>
                    </a:cubicBezTo>
                    <a:cubicBezTo>
                      <a:pt x="38423" y="11472"/>
                      <a:pt x="40456" y="12704"/>
                      <a:pt x="40919" y="14322"/>
                    </a:cubicBezTo>
                    <a:cubicBezTo>
                      <a:pt x="41498" y="16344"/>
                      <a:pt x="39790" y="18427"/>
                      <a:pt x="39790" y="20531"/>
                    </a:cubicBezTo>
                    <a:cubicBezTo>
                      <a:pt x="39790" y="25003"/>
                      <a:pt x="43808" y="29086"/>
                      <a:pt x="43176" y="33513"/>
                    </a:cubicBezTo>
                    <a:cubicBezTo>
                      <a:pt x="42663" y="37108"/>
                      <a:pt x="37800" y="38656"/>
                      <a:pt x="34428" y="40004"/>
                    </a:cubicBezTo>
                    <a:cubicBezTo>
                      <a:pt x="32135" y="40921"/>
                      <a:pt x="28377" y="37642"/>
                      <a:pt x="28783" y="35206"/>
                    </a:cubicBezTo>
                    <a:cubicBezTo>
                      <a:pt x="29526" y="30748"/>
                      <a:pt x="33867" y="21660"/>
                      <a:pt x="29348" y="21660"/>
                    </a:cubicBezTo>
                    <a:cubicBezTo>
                      <a:pt x="26099" y="21660"/>
                      <a:pt x="27133" y="27785"/>
                      <a:pt x="25679" y="30691"/>
                    </a:cubicBezTo>
                    <a:cubicBezTo>
                      <a:pt x="24812" y="32423"/>
                      <a:pt x="20873" y="31595"/>
                      <a:pt x="20599" y="33513"/>
                    </a:cubicBezTo>
                    <a:cubicBezTo>
                      <a:pt x="20179" y="36458"/>
                      <a:pt x="22932" y="39045"/>
                      <a:pt x="23421" y="41980"/>
                    </a:cubicBezTo>
                    <a:cubicBezTo>
                      <a:pt x="23721" y="43782"/>
                      <a:pt x="20894" y="44762"/>
                      <a:pt x="20316" y="46495"/>
                    </a:cubicBezTo>
                    <a:cubicBezTo>
                      <a:pt x="19861" y="47860"/>
                      <a:pt x="20594" y="49829"/>
                      <a:pt x="19470" y="50728"/>
                    </a:cubicBezTo>
                    <a:cubicBezTo>
                      <a:pt x="17828" y="52042"/>
                      <a:pt x="14749" y="51087"/>
                      <a:pt x="13261" y="49600"/>
                    </a:cubicBezTo>
                    <a:cubicBezTo>
                      <a:pt x="11998" y="48338"/>
                      <a:pt x="13225" y="45182"/>
                      <a:pt x="11568" y="44520"/>
                    </a:cubicBezTo>
                    <a:cubicBezTo>
                      <a:pt x="8792" y="43410"/>
                      <a:pt x="6220" y="49132"/>
                      <a:pt x="3383" y="48188"/>
                    </a:cubicBezTo>
                    <a:cubicBezTo>
                      <a:pt x="-1088" y="46699"/>
                      <a:pt x="-793" y="37412"/>
                      <a:pt x="2536" y="34077"/>
                    </a:cubicBezTo>
                  </a:path>
                </a:pathLst>
              </a:custGeom>
              <a:noFill/>
              <a:ln w="19050" cap="flat" cmpd="sng">
                <a:solidFill>
                  <a:srgbClr val="FFFF00"/>
                </a:solidFill>
                <a:prstDash val="lgDash"/>
                <a:round/>
                <a:headEnd type="none" w="med" len="med"/>
                <a:tailEnd type="none" w="med" len="med"/>
              </a:ln>
            </p:spPr>
          </p:sp>
          <p:sp>
            <p:nvSpPr>
              <p:cNvPr id="1195" name="Google Shape;1195;p66"/>
              <p:cNvSpPr/>
              <p:nvPr/>
            </p:nvSpPr>
            <p:spPr>
              <a:xfrm>
                <a:off x="6244175" y="3160900"/>
                <a:ext cx="267250" cy="565525"/>
              </a:xfrm>
              <a:custGeom>
                <a:avLst/>
                <a:gdLst/>
                <a:ahLst/>
                <a:cxnLst/>
                <a:rect l="l" t="t" r="r" b="b"/>
                <a:pathLst>
                  <a:path w="10690" h="22621" extrusionOk="0">
                    <a:moveTo>
                      <a:pt x="0" y="0"/>
                    </a:moveTo>
                    <a:cubicBezTo>
                      <a:pt x="2719" y="3625"/>
                      <a:pt x="8375" y="4866"/>
                      <a:pt x="10160" y="9031"/>
                    </a:cubicBezTo>
                    <a:cubicBezTo>
                      <a:pt x="12201" y="13793"/>
                      <a:pt x="7669" y="21845"/>
                      <a:pt x="2540" y="22577"/>
                    </a:cubicBezTo>
                    <a:cubicBezTo>
                      <a:pt x="1297" y="22754"/>
                      <a:pt x="1132" y="20031"/>
                      <a:pt x="1693" y="18908"/>
                    </a:cubicBezTo>
                    <a:cubicBezTo>
                      <a:pt x="2528" y="17238"/>
                      <a:pt x="5055" y="16517"/>
                      <a:pt x="5362" y="14675"/>
                    </a:cubicBezTo>
                    <a:cubicBezTo>
                      <a:pt x="6062" y="10470"/>
                      <a:pt x="4826" y="2822"/>
                      <a:pt x="564" y="2822"/>
                    </a:cubicBezTo>
                  </a:path>
                </a:pathLst>
              </a:custGeom>
              <a:noFill/>
              <a:ln w="19050" cap="flat" cmpd="sng">
                <a:solidFill>
                  <a:srgbClr val="FFFF00"/>
                </a:solidFill>
                <a:prstDash val="lgDash"/>
                <a:round/>
                <a:headEnd type="none" w="med" len="med"/>
                <a:tailEnd type="none" w="med" len="med"/>
              </a:ln>
            </p:spPr>
          </p:sp>
        </p:grpSp>
        <p:sp>
          <p:nvSpPr>
            <p:cNvPr id="1196" name="Google Shape;1196;p66"/>
            <p:cNvSpPr/>
            <p:nvPr/>
          </p:nvSpPr>
          <p:spPr>
            <a:xfrm>
              <a:off x="1665100" y="3430043"/>
              <a:ext cx="233225" cy="408725"/>
            </a:xfrm>
            <a:custGeom>
              <a:avLst/>
              <a:gdLst/>
              <a:ahLst/>
              <a:cxnLst/>
              <a:rect l="l" t="t" r="r" b="b"/>
              <a:pathLst>
                <a:path w="9329" h="16349" extrusionOk="0">
                  <a:moveTo>
                    <a:pt x="0" y="5038"/>
                  </a:moveTo>
                  <a:cubicBezTo>
                    <a:pt x="799" y="1850"/>
                    <a:pt x="7562" y="-1852"/>
                    <a:pt x="9032" y="1087"/>
                  </a:cubicBezTo>
                  <a:cubicBezTo>
                    <a:pt x="9329" y="1682"/>
                    <a:pt x="9314" y="2397"/>
                    <a:pt x="9314" y="3062"/>
                  </a:cubicBezTo>
                  <a:cubicBezTo>
                    <a:pt x="9314" y="5282"/>
                    <a:pt x="5728" y="6235"/>
                    <a:pt x="5363" y="8425"/>
                  </a:cubicBezTo>
                  <a:cubicBezTo>
                    <a:pt x="4945" y="10932"/>
                    <a:pt x="7760" y="14635"/>
                    <a:pt x="5645" y="16045"/>
                  </a:cubicBezTo>
                  <a:cubicBezTo>
                    <a:pt x="4380" y="16888"/>
                    <a:pt x="1662" y="15850"/>
                    <a:pt x="1412" y="14351"/>
                  </a:cubicBezTo>
                  <a:cubicBezTo>
                    <a:pt x="932" y="11468"/>
                    <a:pt x="3769" y="5602"/>
                    <a:pt x="847" y="5602"/>
                  </a:cubicBezTo>
                </a:path>
              </a:pathLst>
            </a:custGeom>
            <a:noFill/>
            <a:ln w="19050" cap="flat" cmpd="sng">
              <a:solidFill>
                <a:srgbClr val="FFFF00"/>
              </a:solidFill>
              <a:prstDash val="lgDash"/>
              <a:round/>
              <a:headEnd type="none" w="med" len="med"/>
              <a:tailEnd type="none" w="med" len="med"/>
            </a:ln>
          </p:spPr>
        </p:sp>
        <p:sp>
          <p:nvSpPr>
            <p:cNvPr id="1197" name="Google Shape;1197;p66"/>
            <p:cNvSpPr/>
            <p:nvPr/>
          </p:nvSpPr>
          <p:spPr>
            <a:xfrm>
              <a:off x="1837596" y="3972275"/>
              <a:ext cx="389750" cy="898275"/>
            </a:xfrm>
            <a:custGeom>
              <a:avLst/>
              <a:gdLst/>
              <a:ahLst/>
              <a:cxnLst/>
              <a:rect l="l" t="t" r="r" b="b"/>
              <a:pathLst>
                <a:path w="15590" h="35931" extrusionOk="0">
                  <a:moveTo>
                    <a:pt x="5518" y="847"/>
                  </a:moveTo>
                  <a:cubicBezTo>
                    <a:pt x="3404" y="847"/>
                    <a:pt x="-790" y="2343"/>
                    <a:pt x="156" y="4233"/>
                  </a:cubicBezTo>
                  <a:cubicBezTo>
                    <a:pt x="947" y="5814"/>
                    <a:pt x="3438" y="5581"/>
                    <a:pt x="4954" y="6491"/>
                  </a:cubicBezTo>
                  <a:cubicBezTo>
                    <a:pt x="8025" y="8335"/>
                    <a:pt x="9921" y="12244"/>
                    <a:pt x="10316" y="15805"/>
                  </a:cubicBezTo>
                  <a:cubicBezTo>
                    <a:pt x="10783" y="20012"/>
                    <a:pt x="11478" y="24434"/>
                    <a:pt x="10316" y="28505"/>
                  </a:cubicBezTo>
                  <a:cubicBezTo>
                    <a:pt x="9784" y="30368"/>
                    <a:pt x="7494" y="31648"/>
                    <a:pt x="7494" y="33585"/>
                  </a:cubicBezTo>
                  <a:cubicBezTo>
                    <a:pt x="7494" y="34718"/>
                    <a:pt x="8959" y="36200"/>
                    <a:pt x="10034" y="35842"/>
                  </a:cubicBezTo>
                  <a:cubicBezTo>
                    <a:pt x="12156" y="35135"/>
                    <a:pt x="11960" y="31783"/>
                    <a:pt x="12574" y="29633"/>
                  </a:cubicBezTo>
                  <a:cubicBezTo>
                    <a:pt x="13866" y="25109"/>
                    <a:pt x="16169" y="20445"/>
                    <a:pt x="15396" y="15805"/>
                  </a:cubicBezTo>
                  <a:cubicBezTo>
                    <a:pt x="14314" y="9309"/>
                    <a:pt x="9790" y="2082"/>
                    <a:pt x="3543" y="0"/>
                  </a:cubicBezTo>
                </a:path>
              </a:pathLst>
            </a:custGeom>
            <a:noFill/>
            <a:ln w="19050" cap="flat" cmpd="sng">
              <a:solidFill>
                <a:srgbClr val="FFFF00"/>
              </a:solidFill>
              <a:prstDash val="lgDash"/>
              <a:round/>
              <a:headEnd type="none" w="med" len="med"/>
              <a:tailEnd type="non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86"/>
                                        </p:tgtEl>
                                        <p:attrNameLst>
                                          <p:attrName>style.visibility</p:attrName>
                                        </p:attrNameLst>
                                      </p:cBhvr>
                                      <p:to>
                                        <p:strVal val="visible"/>
                                      </p:to>
                                    </p:set>
                                    <p:animEffect transition="in" filter="fade">
                                      <p:cBhvr>
                                        <p:cTn id="7" dur="1000"/>
                                        <p:tgtEl>
                                          <p:spTgt spid="11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1186"/>
                                        </p:tgtEl>
                                      </p:cBhvr>
                                    </p:animEffect>
                                    <p:set>
                                      <p:cBhvr>
                                        <p:cTn id="12" dur="1" fill="hold">
                                          <p:stCondLst>
                                            <p:cond delay="1000"/>
                                          </p:stCondLst>
                                        </p:cTn>
                                        <p:tgtEl>
                                          <p:spTgt spid="1186"/>
                                        </p:tgtEl>
                                        <p:attrNameLst>
                                          <p:attrName>style.visibility</p:attrName>
                                        </p:attrNameLst>
                                      </p:cBhvr>
                                      <p:to>
                                        <p:strVal val="hidden"/>
                                      </p:to>
                                    </p:se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187"/>
                                        </p:tgtEl>
                                        <p:attrNameLst>
                                          <p:attrName>style.visibility</p:attrName>
                                        </p:attrNameLst>
                                      </p:cBhvr>
                                      <p:to>
                                        <p:strVal val="visible"/>
                                      </p:to>
                                    </p:set>
                                    <p:animEffect transition="in" filter="fade">
                                      <p:cBhvr>
                                        <p:cTn id="16" dur="1000"/>
                                        <p:tgtEl>
                                          <p:spTgt spid="1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56"/>
          <p:cNvSpPr txBox="1">
            <a:spLocks noGrp="1"/>
          </p:cNvSpPr>
          <p:nvPr>
            <p:ph type="title"/>
          </p:nvPr>
        </p:nvSpPr>
        <p:spPr>
          <a:xfrm>
            <a:off x="747875" y="310925"/>
            <a:ext cx="7717500" cy="55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60" name="Google Shape;760;p56"/>
          <p:cNvSpPr/>
          <p:nvPr/>
        </p:nvSpPr>
        <p:spPr>
          <a:xfrm>
            <a:off x="636150" y="161550"/>
            <a:ext cx="7871700" cy="572100"/>
          </a:xfrm>
          <a:prstGeom prst="roundRect">
            <a:avLst>
              <a:gd name="adj" fmla="val 50000"/>
            </a:avLst>
          </a:prstGeom>
          <a:solidFill>
            <a:srgbClr val="06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a:solidFill>
                  <a:srgbClr val="FBF9EA"/>
                </a:solidFill>
                <a:latin typeface="Montserrat"/>
                <a:ea typeface="Montserrat"/>
                <a:cs typeface="Montserrat"/>
                <a:sym typeface="Montserrat"/>
              </a:rPr>
              <a:t>Presentation Outline</a:t>
            </a:r>
            <a:endParaRPr sz="2200" b="1">
              <a:solidFill>
                <a:srgbClr val="FBF9EA"/>
              </a:solidFill>
              <a:latin typeface="Montserrat"/>
              <a:ea typeface="Montserrat"/>
              <a:cs typeface="Montserrat"/>
              <a:sym typeface="Montserrat"/>
            </a:endParaRPr>
          </a:p>
        </p:txBody>
      </p:sp>
      <p:grpSp>
        <p:nvGrpSpPr>
          <p:cNvPr id="761" name="Google Shape;761;p56"/>
          <p:cNvGrpSpPr/>
          <p:nvPr/>
        </p:nvGrpSpPr>
        <p:grpSpPr>
          <a:xfrm>
            <a:off x="1690913" y="1898888"/>
            <a:ext cx="1830600" cy="1629012"/>
            <a:chOff x="2321325" y="1757238"/>
            <a:chExt cx="1830600" cy="1629012"/>
          </a:xfrm>
        </p:grpSpPr>
        <p:sp>
          <p:nvSpPr>
            <p:cNvPr id="762" name="Google Shape;762;p56"/>
            <p:cNvSpPr txBox="1"/>
            <p:nvPr/>
          </p:nvSpPr>
          <p:spPr>
            <a:xfrm>
              <a:off x="2321325" y="2647350"/>
              <a:ext cx="18306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dk1"/>
                  </a:solidFill>
                  <a:latin typeface="Molengo"/>
                  <a:ea typeface="Molengo"/>
                  <a:cs typeface="Molengo"/>
                  <a:sym typeface="Molengo"/>
                </a:rPr>
                <a:t>Breast Cancer Trends</a:t>
              </a:r>
              <a:endParaRPr sz="1800">
                <a:solidFill>
                  <a:schemeClr val="dk1"/>
                </a:solidFill>
                <a:latin typeface="Molengo"/>
                <a:ea typeface="Molengo"/>
                <a:cs typeface="Molengo"/>
                <a:sym typeface="Molengo"/>
              </a:endParaRPr>
            </a:p>
          </p:txBody>
        </p:sp>
        <p:pic>
          <p:nvPicPr>
            <p:cNvPr id="763" name="Google Shape;763;p56"/>
            <p:cNvPicPr preferRelativeResize="0"/>
            <p:nvPr/>
          </p:nvPicPr>
          <p:blipFill>
            <a:blip r:embed="rId3">
              <a:alphaModFix/>
            </a:blip>
            <a:stretch>
              <a:fillRect/>
            </a:stretch>
          </p:blipFill>
          <p:spPr>
            <a:xfrm>
              <a:off x="2791569" y="1757238"/>
              <a:ext cx="890100" cy="890100"/>
            </a:xfrm>
            <a:prstGeom prst="rect">
              <a:avLst/>
            </a:prstGeom>
            <a:noFill/>
            <a:ln>
              <a:noFill/>
            </a:ln>
          </p:spPr>
        </p:pic>
      </p:grpSp>
      <p:grpSp>
        <p:nvGrpSpPr>
          <p:cNvPr id="764" name="Google Shape;764;p56"/>
          <p:cNvGrpSpPr/>
          <p:nvPr/>
        </p:nvGrpSpPr>
        <p:grpSpPr>
          <a:xfrm>
            <a:off x="44275" y="1898900"/>
            <a:ext cx="1478400" cy="1629000"/>
            <a:chOff x="355025" y="1719625"/>
            <a:chExt cx="1478400" cy="1629000"/>
          </a:xfrm>
        </p:grpSpPr>
        <p:sp>
          <p:nvSpPr>
            <p:cNvPr id="765" name="Google Shape;765;p56"/>
            <p:cNvSpPr txBox="1"/>
            <p:nvPr/>
          </p:nvSpPr>
          <p:spPr>
            <a:xfrm>
              <a:off x="355025" y="2609725"/>
              <a:ext cx="14784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dk1"/>
                  </a:solidFill>
                  <a:latin typeface="Molengo"/>
                  <a:ea typeface="Molengo"/>
                  <a:cs typeface="Molengo"/>
                  <a:sym typeface="Molengo"/>
                </a:rPr>
                <a:t>Problem Formulation</a:t>
              </a:r>
              <a:endParaRPr sz="1800">
                <a:solidFill>
                  <a:schemeClr val="dk1"/>
                </a:solidFill>
                <a:latin typeface="Molengo"/>
                <a:ea typeface="Molengo"/>
                <a:cs typeface="Molengo"/>
                <a:sym typeface="Molengo"/>
              </a:endParaRPr>
            </a:p>
          </p:txBody>
        </p:sp>
        <p:pic>
          <p:nvPicPr>
            <p:cNvPr id="766" name="Google Shape;766;p56"/>
            <p:cNvPicPr preferRelativeResize="0"/>
            <p:nvPr/>
          </p:nvPicPr>
          <p:blipFill>
            <a:blip r:embed="rId4">
              <a:alphaModFix/>
            </a:blip>
            <a:stretch>
              <a:fillRect/>
            </a:stretch>
          </p:blipFill>
          <p:spPr>
            <a:xfrm>
              <a:off x="649175" y="1719625"/>
              <a:ext cx="890100" cy="890100"/>
            </a:xfrm>
            <a:prstGeom prst="rect">
              <a:avLst/>
            </a:prstGeom>
            <a:noFill/>
            <a:ln>
              <a:noFill/>
            </a:ln>
          </p:spPr>
        </p:pic>
      </p:grpSp>
      <p:grpSp>
        <p:nvGrpSpPr>
          <p:cNvPr id="767" name="Google Shape;767;p56"/>
          <p:cNvGrpSpPr/>
          <p:nvPr/>
        </p:nvGrpSpPr>
        <p:grpSpPr>
          <a:xfrm>
            <a:off x="3778325" y="1887638"/>
            <a:ext cx="1196400" cy="1629000"/>
            <a:chOff x="4151925" y="1794200"/>
            <a:chExt cx="1196400" cy="1629000"/>
          </a:xfrm>
        </p:grpSpPr>
        <p:pic>
          <p:nvPicPr>
            <p:cNvPr id="768" name="Google Shape;768;p56"/>
            <p:cNvPicPr preferRelativeResize="0"/>
            <p:nvPr/>
          </p:nvPicPr>
          <p:blipFill>
            <a:blip r:embed="rId5">
              <a:alphaModFix/>
            </a:blip>
            <a:stretch>
              <a:fillRect/>
            </a:stretch>
          </p:blipFill>
          <p:spPr>
            <a:xfrm>
              <a:off x="4370875" y="1794200"/>
              <a:ext cx="890100" cy="890100"/>
            </a:xfrm>
            <a:prstGeom prst="rect">
              <a:avLst/>
            </a:prstGeom>
            <a:noFill/>
            <a:ln>
              <a:noFill/>
            </a:ln>
          </p:spPr>
        </p:pic>
        <p:sp>
          <p:nvSpPr>
            <p:cNvPr id="769" name="Google Shape;769;p56"/>
            <p:cNvSpPr txBox="1"/>
            <p:nvPr/>
          </p:nvSpPr>
          <p:spPr>
            <a:xfrm>
              <a:off x="4151925" y="2684300"/>
              <a:ext cx="11964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dk1"/>
                  </a:solidFill>
                  <a:latin typeface="Molengo"/>
                  <a:ea typeface="Molengo"/>
                  <a:cs typeface="Molengo"/>
                  <a:sym typeface="Molengo"/>
                </a:rPr>
                <a:t>Results </a:t>
              </a:r>
              <a:br>
                <a:rPr lang="en" sz="1800">
                  <a:solidFill>
                    <a:schemeClr val="dk1"/>
                  </a:solidFill>
                  <a:latin typeface="Molengo"/>
                  <a:ea typeface="Molengo"/>
                  <a:cs typeface="Molengo"/>
                  <a:sym typeface="Molengo"/>
                </a:rPr>
              </a:br>
              <a:r>
                <a:rPr lang="en" sz="1800">
                  <a:solidFill>
                    <a:schemeClr val="dk1"/>
                  </a:solidFill>
                  <a:latin typeface="Molengo"/>
                  <a:ea typeface="Molengo"/>
                  <a:cs typeface="Molengo"/>
                  <a:sym typeface="Molengo"/>
                </a:rPr>
                <a:t>Analysis</a:t>
              </a:r>
              <a:endParaRPr sz="1800">
                <a:solidFill>
                  <a:schemeClr val="dk1"/>
                </a:solidFill>
                <a:latin typeface="Molengo"/>
                <a:ea typeface="Molengo"/>
                <a:cs typeface="Molengo"/>
                <a:sym typeface="Molengo"/>
              </a:endParaRPr>
            </a:p>
          </p:txBody>
        </p:sp>
      </p:grpSp>
      <p:grpSp>
        <p:nvGrpSpPr>
          <p:cNvPr id="770" name="Google Shape;770;p56"/>
          <p:cNvGrpSpPr/>
          <p:nvPr/>
        </p:nvGrpSpPr>
        <p:grpSpPr>
          <a:xfrm>
            <a:off x="5103275" y="1898900"/>
            <a:ext cx="2085900" cy="1629000"/>
            <a:chOff x="5174800" y="2753875"/>
            <a:chExt cx="2085900" cy="1629000"/>
          </a:xfrm>
        </p:grpSpPr>
        <p:pic>
          <p:nvPicPr>
            <p:cNvPr id="771" name="Google Shape;771;p56"/>
            <p:cNvPicPr preferRelativeResize="0"/>
            <p:nvPr/>
          </p:nvPicPr>
          <p:blipFill>
            <a:blip r:embed="rId6">
              <a:alphaModFix/>
            </a:blip>
            <a:stretch>
              <a:fillRect/>
            </a:stretch>
          </p:blipFill>
          <p:spPr>
            <a:xfrm>
              <a:off x="5772701" y="2753875"/>
              <a:ext cx="890100" cy="890100"/>
            </a:xfrm>
            <a:prstGeom prst="rect">
              <a:avLst/>
            </a:prstGeom>
            <a:noFill/>
            <a:ln>
              <a:noFill/>
            </a:ln>
          </p:spPr>
        </p:pic>
        <p:sp>
          <p:nvSpPr>
            <p:cNvPr id="772" name="Google Shape;772;p56"/>
            <p:cNvSpPr txBox="1"/>
            <p:nvPr/>
          </p:nvSpPr>
          <p:spPr>
            <a:xfrm>
              <a:off x="5174800" y="3643975"/>
              <a:ext cx="20859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dk1"/>
                  </a:solidFill>
                  <a:latin typeface="Molengo"/>
                  <a:ea typeface="Molengo"/>
                  <a:cs typeface="Molengo"/>
                  <a:sym typeface="Molengo"/>
                </a:rPr>
                <a:t>Our</a:t>
              </a:r>
              <a:endParaRPr sz="1800">
                <a:solidFill>
                  <a:schemeClr val="dk1"/>
                </a:solidFill>
                <a:latin typeface="Molengo"/>
                <a:ea typeface="Molengo"/>
                <a:cs typeface="Molengo"/>
                <a:sym typeface="Molengo"/>
              </a:endParaRPr>
            </a:p>
            <a:p>
              <a:pPr marL="0" lvl="0" indent="0" algn="ctr" rtl="0">
                <a:spcBef>
                  <a:spcPts val="0"/>
                </a:spcBef>
                <a:spcAft>
                  <a:spcPts val="0"/>
                </a:spcAft>
                <a:buNone/>
              </a:pPr>
              <a:r>
                <a:rPr lang="en" sz="1800">
                  <a:solidFill>
                    <a:schemeClr val="dk1"/>
                  </a:solidFill>
                  <a:latin typeface="Molengo"/>
                  <a:ea typeface="Molengo"/>
                  <a:cs typeface="Molengo"/>
                  <a:sym typeface="Molengo"/>
                </a:rPr>
                <a:t>Recommendations</a:t>
              </a:r>
              <a:endParaRPr sz="1800">
                <a:solidFill>
                  <a:schemeClr val="dk1"/>
                </a:solidFill>
                <a:latin typeface="Molengo"/>
                <a:ea typeface="Molengo"/>
                <a:cs typeface="Molengo"/>
                <a:sym typeface="Molengo"/>
              </a:endParaRPr>
            </a:p>
          </p:txBody>
        </p:sp>
      </p:grpSp>
      <p:grpSp>
        <p:nvGrpSpPr>
          <p:cNvPr id="773" name="Google Shape;773;p56"/>
          <p:cNvGrpSpPr/>
          <p:nvPr/>
        </p:nvGrpSpPr>
        <p:grpSpPr>
          <a:xfrm>
            <a:off x="7318925" y="1898900"/>
            <a:ext cx="1780800" cy="1905900"/>
            <a:chOff x="6727050" y="2517775"/>
            <a:chExt cx="1780800" cy="1905900"/>
          </a:xfrm>
        </p:grpSpPr>
        <p:pic>
          <p:nvPicPr>
            <p:cNvPr id="774" name="Google Shape;774;p56"/>
            <p:cNvPicPr preferRelativeResize="0"/>
            <p:nvPr/>
          </p:nvPicPr>
          <p:blipFill>
            <a:blip r:embed="rId7">
              <a:alphaModFix/>
            </a:blip>
            <a:stretch>
              <a:fillRect/>
            </a:stretch>
          </p:blipFill>
          <p:spPr>
            <a:xfrm>
              <a:off x="7172400" y="2517775"/>
              <a:ext cx="890100" cy="890100"/>
            </a:xfrm>
            <a:prstGeom prst="rect">
              <a:avLst/>
            </a:prstGeom>
            <a:noFill/>
            <a:ln>
              <a:noFill/>
            </a:ln>
          </p:spPr>
        </p:pic>
        <p:sp>
          <p:nvSpPr>
            <p:cNvPr id="775" name="Google Shape;775;p56"/>
            <p:cNvSpPr txBox="1"/>
            <p:nvPr/>
          </p:nvSpPr>
          <p:spPr>
            <a:xfrm>
              <a:off x="6727050" y="3407875"/>
              <a:ext cx="1780800" cy="1015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dk1"/>
                  </a:solidFill>
                  <a:latin typeface="Molengo"/>
                  <a:ea typeface="Molengo"/>
                  <a:cs typeface="Molengo"/>
                  <a:sym typeface="Molengo"/>
                </a:rPr>
                <a:t>Further Work and </a:t>
              </a:r>
              <a:endParaRPr sz="1800">
                <a:solidFill>
                  <a:schemeClr val="dk1"/>
                </a:solidFill>
                <a:latin typeface="Molengo"/>
                <a:ea typeface="Molengo"/>
                <a:cs typeface="Molengo"/>
                <a:sym typeface="Molengo"/>
              </a:endParaRPr>
            </a:p>
            <a:p>
              <a:pPr marL="0" lvl="0" indent="0" algn="ctr" rtl="0">
                <a:spcBef>
                  <a:spcPts val="0"/>
                </a:spcBef>
                <a:spcAft>
                  <a:spcPts val="0"/>
                </a:spcAft>
                <a:buNone/>
              </a:pPr>
              <a:r>
                <a:rPr lang="en" sz="1800">
                  <a:solidFill>
                    <a:schemeClr val="dk1"/>
                  </a:solidFill>
                  <a:latin typeface="Molengo"/>
                  <a:ea typeface="Molengo"/>
                  <a:cs typeface="Molengo"/>
                  <a:sym typeface="Molengo"/>
                </a:rPr>
                <a:t>Call to Action</a:t>
              </a:r>
              <a:endParaRPr sz="1800">
                <a:solidFill>
                  <a:schemeClr val="dk1"/>
                </a:solidFill>
                <a:latin typeface="Molengo"/>
                <a:ea typeface="Molengo"/>
                <a:cs typeface="Molengo"/>
                <a:sym typeface="Molengo"/>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4"/>
                                        </p:tgtEl>
                                        <p:attrNameLst>
                                          <p:attrName>style.visibility</p:attrName>
                                        </p:attrNameLst>
                                      </p:cBhvr>
                                      <p:to>
                                        <p:strVal val="visible"/>
                                      </p:to>
                                    </p:set>
                                    <p:animEffect transition="in" filter="fade">
                                      <p:cBhvr>
                                        <p:cTn id="7" dur="1000"/>
                                        <p:tgtEl>
                                          <p:spTgt spid="76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61"/>
                                        </p:tgtEl>
                                        <p:attrNameLst>
                                          <p:attrName>style.visibility</p:attrName>
                                        </p:attrNameLst>
                                      </p:cBhvr>
                                      <p:to>
                                        <p:strVal val="visible"/>
                                      </p:to>
                                    </p:set>
                                    <p:animEffect transition="in" filter="fade">
                                      <p:cBhvr>
                                        <p:cTn id="11" dur="1000"/>
                                        <p:tgtEl>
                                          <p:spTgt spid="761"/>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767"/>
                                        </p:tgtEl>
                                        <p:attrNameLst>
                                          <p:attrName>style.visibility</p:attrName>
                                        </p:attrNameLst>
                                      </p:cBhvr>
                                      <p:to>
                                        <p:strVal val="visible"/>
                                      </p:to>
                                    </p:set>
                                    <p:animEffect transition="in" filter="fade">
                                      <p:cBhvr>
                                        <p:cTn id="15" dur="1000"/>
                                        <p:tgtEl>
                                          <p:spTgt spid="767"/>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770"/>
                                        </p:tgtEl>
                                        <p:attrNameLst>
                                          <p:attrName>style.visibility</p:attrName>
                                        </p:attrNameLst>
                                      </p:cBhvr>
                                      <p:to>
                                        <p:strVal val="visible"/>
                                      </p:to>
                                    </p:set>
                                    <p:animEffect transition="in" filter="fade">
                                      <p:cBhvr>
                                        <p:cTn id="19" dur="1000"/>
                                        <p:tgtEl>
                                          <p:spTgt spid="770"/>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773"/>
                                        </p:tgtEl>
                                        <p:attrNameLst>
                                          <p:attrName>style.visibility</p:attrName>
                                        </p:attrNameLst>
                                      </p:cBhvr>
                                      <p:to>
                                        <p:strVal val="visible"/>
                                      </p:to>
                                    </p:set>
                                    <p:animEffect transition="in" filter="fade">
                                      <p:cBhvr>
                                        <p:cTn id="23" dur="1000"/>
                                        <p:tgtEl>
                                          <p:spTgt spid="7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57"/>
          <p:cNvSpPr txBox="1">
            <a:spLocks noGrp="1"/>
          </p:cNvSpPr>
          <p:nvPr>
            <p:ph type="title"/>
          </p:nvPr>
        </p:nvSpPr>
        <p:spPr>
          <a:xfrm>
            <a:off x="747875" y="310925"/>
            <a:ext cx="7717500" cy="55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81" name="Google Shape;781;p57"/>
          <p:cNvSpPr/>
          <p:nvPr/>
        </p:nvSpPr>
        <p:spPr>
          <a:xfrm>
            <a:off x="636150" y="161550"/>
            <a:ext cx="7871700" cy="572100"/>
          </a:xfrm>
          <a:prstGeom prst="roundRect">
            <a:avLst>
              <a:gd name="adj" fmla="val 50000"/>
            </a:avLst>
          </a:prstGeom>
          <a:solidFill>
            <a:srgbClr val="06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a:solidFill>
                  <a:srgbClr val="FBF9EA"/>
                </a:solidFill>
                <a:latin typeface="Montserrat"/>
                <a:ea typeface="Montserrat"/>
                <a:cs typeface="Montserrat"/>
                <a:sym typeface="Montserrat"/>
              </a:rPr>
              <a:t>How does Microplastics become a problem to us? </a:t>
            </a:r>
            <a:endParaRPr sz="2200" b="1">
              <a:solidFill>
                <a:srgbClr val="FBF9EA"/>
              </a:solidFill>
              <a:latin typeface="Montserrat"/>
              <a:ea typeface="Montserrat"/>
              <a:cs typeface="Montserrat"/>
              <a:sym typeface="Montserrat"/>
            </a:endParaRPr>
          </a:p>
        </p:txBody>
      </p:sp>
      <p:pic>
        <p:nvPicPr>
          <p:cNvPr id="782" name="Google Shape;782;p57"/>
          <p:cNvPicPr preferRelativeResize="0"/>
          <p:nvPr/>
        </p:nvPicPr>
        <p:blipFill>
          <a:blip r:embed="rId3">
            <a:alphaModFix/>
          </a:blip>
          <a:stretch>
            <a:fillRect/>
          </a:stretch>
        </p:blipFill>
        <p:spPr>
          <a:xfrm>
            <a:off x="76195" y="4873028"/>
            <a:ext cx="200756" cy="200756"/>
          </a:xfrm>
          <a:prstGeom prst="rect">
            <a:avLst/>
          </a:prstGeom>
          <a:noFill/>
          <a:ln>
            <a:noFill/>
          </a:ln>
        </p:spPr>
      </p:pic>
      <p:sp>
        <p:nvSpPr>
          <p:cNvPr id="783" name="Google Shape;783;p57"/>
          <p:cNvSpPr txBox="1"/>
          <p:nvPr/>
        </p:nvSpPr>
        <p:spPr>
          <a:xfrm>
            <a:off x="268175" y="4727100"/>
            <a:ext cx="8901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chemeClr val="accent4"/>
                </a:solidFill>
                <a:latin typeface="Molengo"/>
                <a:ea typeface="Molengo"/>
                <a:cs typeface="Molengo"/>
                <a:sym typeface="Molengo"/>
              </a:rPr>
              <a:t>Problem </a:t>
            </a:r>
            <a:endParaRPr sz="1000" b="1">
              <a:solidFill>
                <a:schemeClr val="accent4"/>
              </a:solidFill>
              <a:latin typeface="Molengo"/>
              <a:ea typeface="Molengo"/>
              <a:cs typeface="Molengo"/>
              <a:sym typeface="Molengo"/>
            </a:endParaRPr>
          </a:p>
          <a:p>
            <a:pPr marL="0" lvl="0" indent="0" algn="ctr" rtl="0">
              <a:spcBef>
                <a:spcPts val="0"/>
              </a:spcBef>
              <a:spcAft>
                <a:spcPts val="0"/>
              </a:spcAft>
              <a:buNone/>
            </a:pPr>
            <a:r>
              <a:rPr lang="en" sz="1000" b="1">
                <a:solidFill>
                  <a:schemeClr val="accent4"/>
                </a:solidFill>
                <a:latin typeface="Molengo"/>
                <a:ea typeface="Molengo"/>
                <a:cs typeface="Molengo"/>
                <a:sym typeface="Molengo"/>
              </a:rPr>
              <a:t>Formulation</a:t>
            </a:r>
            <a:endParaRPr sz="1000" b="1">
              <a:solidFill>
                <a:schemeClr val="accent4"/>
              </a:solidFill>
              <a:latin typeface="Molengo"/>
              <a:ea typeface="Molengo"/>
              <a:cs typeface="Molengo"/>
              <a:sym typeface="Molengo"/>
            </a:endParaRPr>
          </a:p>
        </p:txBody>
      </p:sp>
      <p:grpSp>
        <p:nvGrpSpPr>
          <p:cNvPr id="784" name="Google Shape;784;p57"/>
          <p:cNvGrpSpPr/>
          <p:nvPr/>
        </p:nvGrpSpPr>
        <p:grpSpPr>
          <a:xfrm>
            <a:off x="1875982" y="4727100"/>
            <a:ext cx="1196305" cy="492600"/>
            <a:chOff x="2130995" y="4731025"/>
            <a:chExt cx="1196305" cy="492600"/>
          </a:xfrm>
        </p:grpSpPr>
        <p:pic>
          <p:nvPicPr>
            <p:cNvPr id="785" name="Google Shape;785;p57"/>
            <p:cNvPicPr preferRelativeResize="0"/>
            <p:nvPr/>
          </p:nvPicPr>
          <p:blipFill>
            <a:blip r:embed="rId3">
              <a:alphaModFix/>
            </a:blip>
            <a:stretch>
              <a:fillRect/>
            </a:stretch>
          </p:blipFill>
          <p:spPr>
            <a:xfrm>
              <a:off x="2130995" y="4876953"/>
              <a:ext cx="200756" cy="200756"/>
            </a:xfrm>
            <a:prstGeom prst="rect">
              <a:avLst/>
            </a:prstGeom>
            <a:noFill/>
            <a:ln>
              <a:noFill/>
            </a:ln>
          </p:spPr>
        </p:pic>
        <p:sp>
          <p:nvSpPr>
            <p:cNvPr id="786" name="Google Shape;786;p57"/>
            <p:cNvSpPr txBox="1"/>
            <p:nvPr/>
          </p:nvSpPr>
          <p:spPr>
            <a:xfrm>
              <a:off x="2363400" y="4731025"/>
              <a:ext cx="963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Molengo"/>
                  <a:ea typeface="Molengo"/>
                  <a:cs typeface="Molengo"/>
                  <a:sym typeface="Molengo"/>
                </a:rPr>
                <a:t>Breast Cancer </a:t>
              </a:r>
              <a:br>
                <a:rPr lang="en" sz="1000">
                  <a:latin typeface="Molengo"/>
                  <a:ea typeface="Molengo"/>
                  <a:cs typeface="Molengo"/>
                  <a:sym typeface="Molengo"/>
                </a:rPr>
              </a:br>
              <a:r>
                <a:rPr lang="en" sz="1000">
                  <a:latin typeface="Molengo"/>
                  <a:ea typeface="Molengo"/>
                  <a:cs typeface="Molengo"/>
                  <a:sym typeface="Molengo"/>
                </a:rPr>
                <a:t>Trends</a:t>
              </a:r>
              <a:endParaRPr sz="1000">
                <a:latin typeface="Molengo"/>
                <a:ea typeface="Molengo"/>
                <a:cs typeface="Molengo"/>
                <a:sym typeface="Molengo"/>
              </a:endParaRPr>
            </a:p>
          </p:txBody>
        </p:sp>
      </p:grpSp>
      <p:grpSp>
        <p:nvGrpSpPr>
          <p:cNvPr id="787" name="Google Shape;787;p57"/>
          <p:cNvGrpSpPr/>
          <p:nvPr/>
        </p:nvGrpSpPr>
        <p:grpSpPr>
          <a:xfrm>
            <a:off x="3866195" y="4727100"/>
            <a:ext cx="871255" cy="492600"/>
            <a:chOff x="4185795" y="4731025"/>
            <a:chExt cx="871255" cy="492600"/>
          </a:xfrm>
        </p:grpSpPr>
        <p:pic>
          <p:nvPicPr>
            <p:cNvPr id="788" name="Google Shape;788;p57"/>
            <p:cNvPicPr preferRelativeResize="0"/>
            <p:nvPr/>
          </p:nvPicPr>
          <p:blipFill>
            <a:blip r:embed="rId3">
              <a:alphaModFix/>
            </a:blip>
            <a:stretch>
              <a:fillRect/>
            </a:stretch>
          </p:blipFill>
          <p:spPr>
            <a:xfrm>
              <a:off x="4185795" y="4876953"/>
              <a:ext cx="200756" cy="200756"/>
            </a:xfrm>
            <a:prstGeom prst="rect">
              <a:avLst/>
            </a:prstGeom>
            <a:noFill/>
            <a:ln>
              <a:noFill/>
            </a:ln>
          </p:spPr>
        </p:pic>
        <p:sp>
          <p:nvSpPr>
            <p:cNvPr id="789" name="Google Shape;789;p57"/>
            <p:cNvSpPr txBox="1"/>
            <p:nvPr/>
          </p:nvSpPr>
          <p:spPr>
            <a:xfrm>
              <a:off x="4386550" y="4731025"/>
              <a:ext cx="6705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Molengo"/>
                  <a:ea typeface="Molengo"/>
                  <a:cs typeface="Molengo"/>
                  <a:sym typeface="Molengo"/>
                </a:rPr>
                <a:t>Results </a:t>
              </a:r>
              <a:br>
                <a:rPr lang="en" sz="1000">
                  <a:latin typeface="Molengo"/>
                  <a:ea typeface="Molengo"/>
                  <a:cs typeface="Molengo"/>
                  <a:sym typeface="Molengo"/>
                </a:rPr>
              </a:br>
              <a:r>
                <a:rPr lang="en" sz="1000">
                  <a:latin typeface="Molengo"/>
                  <a:ea typeface="Molengo"/>
                  <a:cs typeface="Molengo"/>
                  <a:sym typeface="Molengo"/>
                </a:rPr>
                <a:t>Analysis</a:t>
              </a:r>
              <a:endParaRPr sz="1000">
                <a:latin typeface="Molengo"/>
                <a:ea typeface="Molengo"/>
                <a:cs typeface="Molengo"/>
                <a:sym typeface="Molengo"/>
              </a:endParaRPr>
            </a:p>
          </p:txBody>
        </p:sp>
      </p:grpSp>
      <p:grpSp>
        <p:nvGrpSpPr>
          <p:cNvPr id="790" name="Google Shape;790;p57"/>
          <p:cNvGrpSpPr/>
          <p:nvPr/>
        </p:nvGrpSpPr>
        <p:grpSpPr>
          <a:xfrm>
            <a:off x="5501695" y="4727100"/>
            <a:ext cx="1347705" cy="492600"/>
            <a:chOff x="5891995" y="4731025"/>
            <a:chExt cx="1347705" cy="492600"/>
          </a:xfrm>
        </p:grpSpPr>
        <p:pic>
          <p:nvPicPr>
            <p:cNvPr id="791" name="Google Shape;791;p57"/>
            <p:cNvPicPr preferRelativeResize="0"/>
            <p:nvPr/>
          </p:nvPicPr>
          <p:blipFill>
            <a:blip r:embed="rId3">
              <a:alphaModFix/>
            </a:blip>
            <a:stretch>
              <a:fillRect/>
            </a:stretch>
          </p:blipFill>
          <p:spPr>
            <a:xfrm>
              <a:off x="5891995" y="4876953"/>
              <a:ext cx="200756" cy="200756"/>
            </a:xfrm>
            <a:prstGeom prst="rect">
              <a:avLst/>
            </a:prstGeom>
            <a:noFill/>
            <a:ln>
              <a:noFill/>
            </a:ln>
          </p:spPr>
        </p:pic>
        <p:sp>
          <p:nvSpPr>
            <p:cNvPr id="792" name="Google Shape;792;p57"/>
            <p:cNvSpPr txBox="1"/>
            <p:nvPr/>
          </p:nvSpPr>
          <p:spPr>
            <a:xfrm>
              <a:off x="6092800" y="4731025"/>
              <a:ext cx="1146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Molengo"/>
                  <a:ea typeface="Molengo"/>
                  <a:cs typeface="Molengo"/>
                  <a:sym typeface="Molengo"/>
                </a:rPr>
                <a:t>Our </a:t>
              </a:r>
              <a:br>
                <a:rPr lang="en" sz="1000">
                  <a:latin typeface="Molengo"/>
                  <a:ea typeface="Molengo"/>
                  <a:cs typeface="Molengo"/>
                  <a:sym typeface="Molengo"/>
                </a:rPr>
              </a:br>
              <a:r>
                <a:rPr lang="en" sz="1000">
                  <a:latin typeface="Molengo"/>
                  <a:ea typeface="Molengo"/>
                  <a:cs typeface="Molengo"/>
                  <a:sym typeface="Molengo"/>
                </a:rPr>
                <a:t>Recommendations</a:t>
              </a:r>
              <a:endParaRPr sz="1000">
                <a:latin typeface="Molengo"/>
                <a:ea typeface="Molengo"/>
                <a:cs typeface="Molengo"/>
                <a:sym typeface="Molengo"/>
              </a:endParaRPr>
            </a:p>
          </p:txBody>
        </p:sp>
      </p:grpSp>
      <p:grpSp>
        <p:nvGrpSpPr>
          <p:cNvPr id="793" name="Google Shape;793;p57"/>
          <p:cNvGrpSpPr/>
          <p:nvPr/>
        </p:nvGrpSpPr>
        <p:grpSpPr>
          <a:xfrm>
            <a:off x="7689845" y="4727100"/>
            <a:ext cx="1377955" cy="492600"/>
            <a:chOff x="6207495" y="4086975"/>
            <a:chExt cx="1377955" cy="492600"/>
          </a:xfrm>
        </p:grpSpPr>
        <p:pic>
          <p:nvPicPr>
            <p:cNvPr id="794" name="Google Shape;794;p57"/>
            <p:cNvPicPr preferRelativeResize="0"/>
            <p:nvPr/>
          </p:nvPicPr>
          <p:blipFill>
            <a:blip r:embed="rId3">
              <a:alphaModFix/>
            </a:blip>
            <a:stretch>
              <a:fillRect/>
            </a:stretch>
          </p:blipFill>
          <p:spPr>
            <a:xfrm>
              <a:off x="6207495" y="4232903"/>
              <a:ext cx="200756" cy="200756"/>
            </a:xfrm>
            <a:prstGeom prst="rect">
              <a:avLst/>
            </a:prstGeom>
            <a:noFill/>
            <a:ln>
              <a:noFill/>
            </a:ln>
          </p:spPr>
        </p:pic>
        <p:sp>
          <p:nvSpPr>
            <p:cNvPr id="795" name="Google Shape;795;p57"/>
            <p:cNvSpPr txBox="1"/>
            <p:nvPr/>
          </p:nvSpPr>
          <p:spPr>
            <a:xfrm>
              <a:off x="6408250" y="4086975"/>
              <a:ext cx="1177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Molengo"/>
                  <a:ea typeface="Molengo"/>
                  <a:cs typeface="Molengo"/>
                  <a:sym typeface="Molengo"/>
                </a:rPr>
                <a:t>Further Work and Call to Action</a:t>
              </a:r>
              <a:endParaRPr sz="1000">
                <a:latin typeface="Molengo"/>
                <a:ea typeface="Molengo"/>
                <a:cs typeface="Molengo"/>
                <a:sym typeface="Molengo"/>
              </a:endParaRPr>
            </a:p>
          </p:txBody>
        </p:sp>
      </p:grpSp>
      <p:sp>
        <p:nvSpPr>
          <p:cNvPr id="796" name="Google Shape;796;p57"/>
          <p:cNvSpPr/>
          <p:nvPr/>
        </p:nvSpPr>
        <p:spPr>
          <a:xfrm>
            <a:off x="749149" y="1055400"/>
            <a:ext cx="2603100" cy="432600"/>
          </a:xfrm>
          <a:prstGeom prst="chevron">
            <a:avLst>
              <a:gd name="adj" fmla="val 50000"/>
            </a:avLst>
          </a:prstGeom>
          <a:solidFill>
            <a:schemeClr val="l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Molengo"/>
                <a:ea typeface="Molengo"/>
                <a:cs typeface="Molengo"/>
                <a:sym typeface="Molengo"/>
              </a:rPr>
              <a:t>Found in oceans</a:t>
            </a:r>
            <a:endParaRPr b="1">
              <a:latin typeface="Molengo"/>
              <a:ea typeface="Molengo"/>
              <a:cs typeface="Molengo"/>
              <a:sym typeface="Molengo"/>
            </a:endParaRPr>
          </a:p>
        </p:txBody>
      </p:sp>
      <p:sp>
        <p:nvSpPr>
          <p:cNvPr id="797" name="Google Shape;797;p57"/>
          <p:cNvSpPr/>
          <p:nvPr/>
        </p:nvSpPr>
        <p:spPr>
          <a:xfrm>
            <a:off x="3215613" y="1055400"/>
            <a:ext cx="2653200" cy="432600"/>
          </a:xfrm>
          <a:prstGeom prst="chevron">
            <a:avLst>
              <a:gd name="adj" fmla="val 50000"/>
            </a:avLst>
          </a:prstGeom>
          <a:solidFill>
            <a:schemeClr val="l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Molengo"/>
                <a:ea typeface="Molengo"/>
                <a:cs typeface="Molengo"/>
                <a:sym typeface="Molengo"/>
              </a:rPr>
              <a:t>Found in marine animals</a:t>
            </a:r>
            <a:endParaRPr b="1">
              <a:latin typeface="Molengo"/>
              <a:ea typeface="Molengo"/>
              <a:cs typeface="Molengo"/>
              <a:sym typeface="Molengo"/>
            </a:endParaRPr>
          </a:p>
        </p:txBody>
      </p:sp>
      <p:sp>
        <p:nvSpPr>
          <p:cNvPr id="798" name="Google Shape;798;p57"/>
          <p:cNvSpPr/>
          <p:nvPr/>
        </p:nvSpPr>
        <p:spPr>
          <a:xfrm>
            <a:off x="5741663" y="1055400"/>
            <a:ext cx="2653200" cy="432600"/>
          </a:xfrm>
          <a:prstGeom prst="chevron">
            <a:avLst>
              <a:gd name="adj" fmla="val 50000"/>
            </a:avLst>
          </a:prstGeom>
          <a:solidFill>
            <a:schemeClr val="l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Molengo"/>
                <a:ea typeface="Molengo"/>
                <a:cs typeface="Molengo"/>
                <a:sym typeface="Molengo"/>
              </a:rPr>
              <a:t>Effects on humans</a:t>
            </a:r>
            <a:endParaRPr b="1">
              <a:latin typeface="Molengo"/>
              <a:ea typeface="Molengo"/>
              <a:cs typeface="Molengo"/>
              <a:sym typeface="Molengo"/>
            </a:endParaRPr>
          </a:p>
        </p:txBody>
      </p:sp>
      <p:sp>
        <p:nvSpPr>
          <p:cNvPr id="799" name="Google Shape;799;p57"/>
          <p:cNvSpPr/>
          <p:nvPr/>
        </p:nvSpPr>
        <p:spPr>
          <a:xfrm>
            <a:off x="865100" y="1695575"/>
            <a:ext cx="2206200" cy="2500200"/>
          </a:xfrm>
          <a:prstGeom prst="roundRect">
            <a:avLst>
              <a:gd name="adj" fmla="val 16667"/>
            </a:avLst>
          </a:prstGeom>
          <a:solidFill>
            <a:schemeClr val="lt2"/>
          </a:solidFill>
          <a:ln w="19050" cap="flat" cmpd="sng">
            <a:solidFill>
              <a:srgbClr val="068686"/>
            </a:solidFill>
            <a:prstDash val="solid"/>
            <a:round/>
            <a:headEnd type="none" w="sm" len="sm"/>
            <a:tailEnd type="none" w="sm" len="sm"/>
          </a:ln>
        </p:spPr>
        <p:txBody>
          <a:bodyPr spcFirstLastPara="1" wrap="square" lIns="91425" tIns="91425" rIns="91425" bIns="91425" anchor="ctr" anchorCtr="0">
            <a:noAutofit/>
          </a:bodyPr>
          <a:lstStyle/>
          <a:p>
            <a:pPr marL="228600" lvl="0" indent="-260350" algn="l" rtl="0">
              <a:spcBef>
                <a:spcPts val="0"/>
              </a:spcBef>
              <a:spcAft>
                <a:spcPts val="0"/>
              </a:spcAft>
              <a:buSzPts val="1400"/>
              <a:buFont typeface="Molengo"/>
              <a:buChar char="●"/>
            </a:pPr>
            <a:r>
              <a:rPr lang="en">
                <a:latin typeface="Molengo"/>
                <a:ea typeface="Molengo"/>
                <a:cs typeface="Molengo"/>
                <a:sym typeface="Molengo"/>
              </a:rPr>
              <a:t>From various sources</a:t>
            </a:r>
            <a:br>
              <a:rPr lang="en">
                <a:latin typeface="Molengo"/>
                <a:ea typeface="Molengo"/>
                <a:cs typeface="Molengo"/>
                <a:sym typeface="Molengo"/>
              </a:rPr>
            </a:br>
            <a:br>
              <a:rPr lang="en">
                <a:latin typeface="Molengo"/>
                <a:ea typeface="Molengo"/>
                <a:cs typeface="Molengo"/>
                <a:sym typeface="Molengo"/>
              </a:rPr>
            </a:br>
            <a:br>
              <a:rPr lang="en">
                <a:latin typeface="Molengo"/>
                <a:ea typeface="Molengo"/>
                <a:cs typeface="Molengo"/>
                <a:sym typeface="Molengo"/>
              </a:rPr>
            </a:br>
            <a:br>
              <a:rPr lang="en">
                <a:latin typeface="Molengo"/>
                <a:ea typeface="Molengo"/>
                <a:cs typeface="Molengo"/>
                <a:sym typeface="Molengo"/>
              </a:rPr>
            </a:br>
            <a:endParaRPr>
              <a:latin typeface="Molengo"/>
              <a:ea typeface="Molengo"/>
              <a:cs typeface="Molengo"/>
              <a:sym typeface="Molengo"/>
            </a:endParaRPr>
          </a:p>
          <a:p>
            <a:pPr marL="0" lvl="0" indent="0" algn="l" rtl="0">
              <a:spcBef>
                <a:spcPts val="0"/>
              </a:spcBef>
              <a:spcAft>
                <a:spcPts val="0"/>
              </a:spcAft>
              <a:buNone/>
            </a:pPr>
            <a:endParaRPr>
              <a:latin typeface="Molengo"/>
              <a:ea typeface="Molengo"/>
              <a:cs typeface="Molengo"/>
              <a:sym typeface="Molengo"/>
            </a:endParaRPr>
          </a:p>
        </p:txBody>
      </p:sp>
      <p:cxnSp>
        <p:nvCxnSpPr>
          <p:cNvPr id="800" name="Google Shape;800;p57"/>
          <p:cNvCxnSpPr/>
          <p:nvPr/>
        </p:nvCxnSpPr>
        <p:spPr>
          <a:xfrm>
            <a:off x="1071375" y="4973400"/>
            <a:ext cx="804600" cy="0"/>
          </a:xfrm>
          <a:prstGeom prst="straightConnector1">
            <a:avLst/>
          </a:prstGeom>
          <a:noFill/>
          <a:ln w="28575" cap="flat" cmpd="sng">
            <a:solidFill>
              <a:schemeClr val="accent3"/>
            </a:solidFill>
            <a:prstDash val="solid"/>
            <a:round/>
            <a:headEnd type="none" w="med" len="med"/>
            <a:tailEnd type="diamond" w="med" len="med"/>
          </a:ln>
        </p:spPr>
      </p:cxnSp>
      <p:cxnSp>
        <p:nvCxnSpPr>
          <p:cNvPr id="801" name="Google Shape;801;p57"/>
          <p:cNvCxnSpPr/>
          <p:nvPr/>
        </p:nvCxnSpPr>
        <p:spPr>
          <a:xfrm>
            <a:off x="3000150" y="4973400"/>
            <a:ext cx="804600" cy="0"/>
          </a:xfrm>
          <a:prstGeom prst="straightConnector1">
            <a:avLst/>
          </a:prstGeom>
          <a:noFill/>
          <a:ln w="28575" cap="flat" cmpd="sng">
            <a:solidFill>
              <a:schemeClr val="accent3"/>
            </a:solidFill>
            <a:prstDash val="solid"/>
            <a:round/>
            <a:headEnd type="none" w="med" len="med"/>
            <a:tailEnd type="diamond" w="med" len="med"/>
          </a:ln>
        </p:spPr>
      </p:cxnSp>
      <p:cxnSp>
        <p:nvCxnSpPr>
          <p:cNvPr id="802" name="Google Shape;802;p57"/>
          <p:cNvCxnSpPr/>
          <p:nvPr/>
        </p:nvCxnSpPr>
        <p:spPr>
          <a:xfrm>
            <a:off x="4671325" y="4973400"/>
            <a:ext cx="804600" cy="0"/>
          </a:xfrm>
          <a:prstGeom prst="straightConnector1">
            <a:avLst/>
          </a:prstGeom>
          <a:noFill/>
          <a:ln w="28575" cap="flat" cmpd="sng">
            <a:solidFill>
              <a:schemeClr val="accent3"/>
            </a:solidFill>
            <a:prstDash val="solid"/>
            <a:round/>
            <a:headEnd type="none" w="med" len="med"/>
            <a:tailEnd type="diamond" w="med" len="med"/>
          </a:ln>
        </p:spPr>
      </p:cxnSp>
      <p:cxnSp>
        <p:nvCxnSpPr>
          <p:cNvPr id="803" name="Google Shape;803;p57"/>
          <p:cNvCxnSpPr/>
          <p:nvPr/>
        </p:nvCxnSpPr>
        <p:spPr>
          <a:xfrm>
            <a:off x="6849400" y="4973400"/>
            <a:ext cx="804600" cy="0"/>
          </a:xfrm>
          <a:prstGeom prst="straightConnector1">
            <a:avLst/>
          </a:prstGeom>
          <a:noFill/>
          <a:ln w="28575" cap="flat" cmpd="sng">
            <a:solidFill>
              <a:schemeClr val="accent3"/>
            </a:solidFill>
            <a:prstDash val="solid"/>
            <a:round/>
            <a:headEnd type="none" w="med" len="med"/>
            <a:tailEnd type="diamond" w="med" len="med"/>
          </a:ln>
        </p:spPr>
      </p:cxnSp>
      <p:sp>
        <p:nvSpPr>
          <p:cNvPr id="804" name="Google Shape;804;p57"/>
          <p:cNvSpPr/>
          <p:nvPr/>
        </p:nvSpPr>
        <p:spPr>
          <a:xfrm>
            <a:off x="3439125" y="1695575"/>
            <a:ext cx="2206200" cy="2500200"/>
          </a:xfrm>
          <a:prstGeom prst="roundRect">
            <a:avLst>
              <a:gd name="adj" fmla="val 16667"/>
            </a:avLst>
          </a:prstGeom>
          <a:solidFill>
            <a:schemeClr val="lt2"/>
          </a:solidFill>
          <a:ln w="19050" cap="flat" cmpd="sng">
            <a:solidFill>
              <a:srgbClr val="068686"/>
            </a:solidFill>
            <a:prstDash val="solid"/>
            <a:round/>
            <a:headEnd type="none" w="sm" len="sm"/>
            <a:tailEnd type="none" w="sm" len="sm"/>
          </a:ln>
        </p:spPr>
        <p:txBody>
          <a:bodyPr spcFirstLastPara="1" wrap="square" lIns="91425" tIns="91425" rIns="91425" bIns="91425" anchor="ctr" anchorCtr="0">
            <a:noAutofit/>
          </a:bodyPr>
          <a:lstStyle/>
          <a:p>
            <a:pPr marL="228600" lvl="0" indent="-260350" algn="l" rtl="0">
              <a:spcBef>
                <a:spcPts val="0"/>
              </a:spcBef>
              <a:spcAft>
                <a:spcPts val="0"/>
              </a:spcAft>
              <a:buSzPts val="1400"/>
              <a:buFont typeface="Molengo"/>
              <a:buChar char="●"/>
            </a:pPr>
            <a:r>
              <a:rPr lang="en">
                <a:latin typeface="Molengo"/>
                <a:ea typeface="Molengo"/>
                <a:cs typeface="Molengo"/>
                <a:sym typeface="Molengo"/>
              </a:rPr>
              <a:t>Small marine animals ingest MP by accident, mistaking it for food</a:t>
            </a:r>
            <a:br>
              <a:rPr lang="en">
                <a:latin typeface="Molengo"/>
                <a:ea typeface="Molengo"/>
                <a:cs typeface="Molengo"/>
                <a:sym typeface="Molengo"/>
              </a:rPr>
            </a:br>
            <a:br>
              <a:rPr lang="en">
                <a:latin typeface="Molengo"/>
                <a:ea typeface="Molengo"/>
                <a:cs typeface="Molengo"/>
                <a:sym typeface="Molengo"/>
              </a:rPr>
            </a:br>
            <a:br>
              <a:rPr lang="en">
                <a:latin typeface="Molengo"/>
                <a:ea typeface="Molengo"/>
                <a:cs typeface="Molengo"/>
                <a:sym typeface="Molengo"/>
              </a:rPr>
            </a:br>
            <a:endParaRPr>
              <a:latin typeface="Molengo"/>
              <a:ea typeface="Molengo"/>
              <a:cs typeface="Molengo"/>
              <a:sym typeface="Molengo"/>
            </a:endParaRPr>
          </a:p>
        </p:txBody>
      </p:sp>
      <p:sp>
        <p:nvSpPr>
          <p:cNvPr id="805" name="Google Shape;805;p57"/>
          <p:cNvSpPr/>
          <p:nvPr/>
        </p:nvSpPr>
        <p:spPr>
          <a:xfrm>
            <a:off x="6013150" y="1695563"/>
            <a:ext cx="2206200" cy="2500200"/>
          </a:xfrm>
          <a:prstGeom prst="roundRect">
            <a:avLst>
              <a:gd name="adj" fmla="val 16667"/>
            </a:avLst>
          </a:prstGeom>
          <a:solidFill>
            <a:schemeClr val="lt2"/>
          </a:solidFill>
          <a:ln w="19050" cap="flat" cmpd="sng">
            <a:solidFill>
              <a:srgbClr val="068686"/>
            </a:solidFill>
            <a:prstDash val="solid"/>
            <a:round/>
            <a:headEnd type="none" w="sm" len="sm"/>
            <a:tailEnd type="none" w="sm" len="sm"/>
          </a:ln>
        </p:spPr>
        <p:txBody>
          <a:bodyPr spcFirstLastPara="1" wrap="square" lIns="91425" tIns="91425" rIns="91425" bIns="91425" anchor="ctr" anchorCtr="0">
            <a:noAutofit/>
          </a:bodyPr>
          <a:lstStyle/>
          <a:p>
            <a:pPr marL="228600" lvl="0" indent="-260350" algn="l" rtl="0">
              <a:spcBef>
                <a:spcPts val="0"/>
              </a:spcBef>
              <a:spcAft>
                <a:spcPts val="0"/>
              </a:spcAft>
              <a:buSzPts val="1400"/>
              <a:buFont typeface="Molengo"/>
              <a:buChar char="●"/>
            </a:pPr>
            <a:r>
              <a:rPr lang="en">
                <a:latin typeface="Molengo"/>
                <a:ea typeface="Molengo"/>
                <a:cs typeface="Molengo"/>
                <a:sym typeface="Molengo"/>
              </a:rPr>
              <a:t>Found in human feces and blood</a:t>
            </a:r>
            <a:br>
              <a:rPr lang="en">
                <a:latin typeface="Molengo"/>
                <a:ea typeface="Molengo"/>
                <a:cs typeface="Molengo"/>
                <a:sym typeface="Molengo"/>
              </a:rPr>
            </a:br>
            <a:br>
              <a:rPr lang="en">
                <a:latin typeface="Molengo"/>
                <a:ea typeface="Molengo"/>
                <a:cs typeface="Molengo"/>
                <a:sym typeface="Molengo"/>
              </a:rPr>
            </a:br>
            <a:br>
              <a:rPr lang="en">
                <a:latin typeface="Molengo"/>
                <a:ea typeface="Molengo"/>
                <a:cs typeface="Molengo"/>
                <a:sym typeface="Molengo"/>
              </a:rPr>
            </a:br>
            <a:endParaRPr>
              <a:latin typeface="Molengo"/>
              <a:ea typeface="Molengo"/>
              <a:cs typeface="Molengo"/>
              <a:sym typeface="Molengo"/>
            </a:endParaRPr>
          </a:p>
          <a:p>
            <a:pPr marL="228600" lvl="0" indent="-260350" algn="l" rtl="0">
              <a:spcBef>
                <a:spcPts val="0"/>
              </a:spcBef>
              <a:spcAft>
                <a:spcPts val="0"/>
              </a:spcAft>
              <a:buSzPts val="1400"/>
              <a:buFont typeface="Molengo"/>
              <a:buChar char="●"/>
            </a:pPr>
            <a:r>
              <a:rPr lang="en">
                <a:latin typeface="Molengo"/>
                <a:ea typeface="Molengo"/>
                <a:cs typeface="Molengo"/>
                <a:sym typeface="Molengo"/>
              </a:rPr>
              <a:t>Studies have found that it impacts humans</a:t>
            </a:r>
            <a:endParaRPr>
              <a:latin typeface="Molengo"/>
              <a:ea typeface="Molengo"/>
              <a:cs typeface="Molengo"/>
              <a:sym typeface="Molengo"/>
            </a:endParaRPr>
          </a:p>
        </p:txBody>
      </p:sp>
      <p:sp>
        <p:nvSpPr>
          <p:cNvPr id="806" name="Google Shape;806;p57">
            <a:hlinkClick r:id="rId4" action="ppaction://hlinksldjump"/>
          </p:cNvPr>
          <p:cNvSpPr/>
          <p:nvPr/>
        </p:nvSpPr>
        <p:spPr>
          <a:xfrm>
            <a:off x="6384350" y="3128900"/>
            <a:ext cx="1635000" cy="772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7"/>
          <p:cNvSpPr/>
          <p:nvPr/>
        </p:nvSpPr>
        <p:spPr>
          <a:xfrm>
            <a:off x="749149" y="1066700"/>
            <a:ext cx="2603100" cy="432600"/>
          </a:xfrm>
          <a:prstGeom prst="chevron">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Molengo"/>
                <a:ea typeface="Molengo"/>
                <a:cs typeface="Molengo"/>
                <a:sym typeface="Molengo"/>
              </a:rPr>
              <a:t>Found in oceans</a:t>
            </a:r>
            <a:endParaRPr b="1">
              <a:solidFill>
                <a:schemeClr val="lt1"/>
              </a:solidFill>
              <a:latin typeface="Molengo"/>
              <a:ea typeface="Molengo"/>
              <a:cs typeface="Molengo"/>
              <a:sym typeface="Molengo"/>
            </a:endParaRPr>
          </a:p>
        </p:txBody>
      </p:sp>
      <p:sp>
        <p:nvSpPr>
          <p:cNvPr id="808" name="Google Shape;808;p57"/>
          <p:cNvSpPr/>
          <p:nvPr/>
        </p:nvSpPr>
        <p:spPr>
          <a:xfrm>
            <a:off x="3215613" y="1066700"/>
            <a:ext cx="2653200" cy="432600"/>
          </a:xfrm>
          <a:prstGeom prst="chevron">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Molengo"/>
                <a:ea typeface="Molengo"/>
                <a:cs typeface="Molengo"/>
                <a:sym typeface="Molengo"/>
              </a:rPr>
              <a:t>Found in marine animals</a:t>
            </a:r>
            <a:endParaRPr b="1">
              <a:solidFill>
                <a:schemeClr val="lt1"/>
              </a:solidFill>
              <a:latin typeface="Molengo"/>
              <a:ea typeface="Molengo"/>
              <a:cs typeface="Molengo"/>
              <a:sym typeface="Molengo"/>
            </a:endParaRPr>
          </a:p>
        </p:txBody>
      </p:sp>
      <p:sp>
        <p:nvSpPr>
          <p:cNvPr id="809" name="Google Shape;809;p57"/>
          <p:cNvSpPr/>
          <p:nvPr/>
        </p:nvSpPr>
        <p:spPr>
          <a:xfrm>
            <a:off x="5741663" y="1066700"/>
            <a:ext cx="2653200" cy="432600"/>
          </a:xfrm>
          <a:prstGeom prst="chevron">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Molengo"/>
                <a:ea typeface="Molengo"/>
                <a:cs typeface="Molengo"/>
                <a:sym typeface="Molengo"/>
              </a:rPr>
              <a:t>Effects on humans</a:t>
            </a:r>
            <a:endParaRPr b="1">
              <a:solidFill>
                <a:schemeClr val="lt1"/>
              </a:solidFill>
              <a:latin typeface="Molengo"/>
              <a:ea typeface="Molengo"/>
              <a:cs typeface="Molengo"/>
              <a:sym typeface="Molengo"/>
            </a:endParaRPr>
          </a:p>
        </p:txBody>
      </p:sp>
      <p:grpSp>
        <p:nvGrpSpPr>
          <p:cNvPr id="810" name="Google Shape;810;p57"/>
          <p:cNvGrpSpPr/>
          <p:nvPr/>
        </p:nvGrpSpPr>
        <p:grpSpPr>
          <a:xfrm>
            <a:off x="1168875" y="2727050"/>
            <a:ext cx="1531213" cy="885175"/>
            <a:chOff x="1168875" y="2727050"/>
            <a:chExt cx="1531213" cy="885175"/>
          </a:xfrm>
        </p:grpSpPr>
        <p:pic>
          <p:nvPicPr>
            <p:cNvPr id="811" name="Google Shape;811;p57" descr="Building " title="Building "/>
            <p:cNvPicPr preferRelativeResize="0"/>
            <p:nvPr/>
          </p:nvPicPr>
          <p:blipFill>
            <a:blip r:embed="rId5">
              <a:alphaModFix/>
            </a:blip>
            <a:stretch>
              <a:fillRect/>
            </a:stretch>
          </p:blipFill>
          <p:spPr>
            <a:xfrm>
              <a:off x="1663400" y="2727050"/>
              <a:ext cx="609600" cy="609600"/>
            </a:xfrm>
            <a:prstGeom prst="rect">
              <a:avLst/>
            </a:prstGeom>
            <a:noFill/>
            <a:ln>
              <a:noFill/>
            </a:ln>
          </p:spPr>
        </p:pic>
        <p:pic>
          <p:nvPicPr>
            <p:cNvPr id="812" name="Google Shape;812;p57" descr="Clothes hanger " title="Clothes hanger "/>
            <p:cNvPicPr preferRelativeResize="0"/>
            <p:nvPr/>
          </p:nvPicPr>
          <p:blipFill>
            <a:blip r:embed="rId6">
              <a:alphaModFix/>
            </a:blip>
            <a:stretch>
              <a:fillRect/>
            </a:stretch>
          </p:blipFill>
          <p:spPr>
            <a:xfrm>
              <a:off x="1168875" y="3002613"/>
              <a:ext cx="609600" cy="609600"/>
            </a:xfrm>
            <a:prstGeom prst="rect">
              <a:avLst/>
            </a:prstGeom>
            <a:noFill/>
            <a:ln>
              <a:noFill/>
            </a:ln>
          </p:spPr>
        </p:pic>
        <p:pic>
          <p:nvPicPr>
            <p:cNvPr id="813" name="Google Shape;813;p57" descr="Skincare " title="Skincare "/>
            <p:cNvPicPr preferRelativeResize="0"/>
            <p:nvPr/>
          </p:nvPicPr>
          <p:blipFill>
            <a:blip r:embed="rId7">
              <a:alphaModFix/>
            </a:blip>
            <a:stretch>
              <a:fillRect/>
            </a:stretch>
          </p:blipFill>
          <p:spPr>
            <a:xfrm>
              <a:off x="2090488" y="3002625"/>
              <a:ext cx="609600" cy="609600"/>
            </a:xfrm>
            <a:prstGeom prst="rect">
              <a:avLst/>
            </a:prstGeom>
            <a:noFill/>
            <a:ln>
              <a:noFill/>
            </a:ln>
          </p:spPr>
        </p:pic>
      </p:grpSp>
      <p:grpSp>
        <p:nvGrpSpPr>
          <p:cNvPr id="814" name="Google Shape;814;p57"/>
          <p:cNvGrpSpPr/>
          <p:nvPr/>
        </p:nvGrpSpPr>
        <p:grpSpPr>
          <a:xfrm>
            <a:off x="3674050" y="3128904"/>
            <a:ext cx="1792296" cy="610292"/>
            <a:chOff x="3674050" y="3128904"/>
            <a:chExt cx="1792296" cy="610292"/>
          </a:xfrm>
        </p:grpSpPr>
        <p:pic>
          <p:nvPicPr>
            <p:cNvPr id="815" name="Google Shape;815;p57" descr="Plankton " title="Plankton "/>
            <p:cNvPicPr preferRelativeResize="0"/>
            <p:nvPr/>
          </p:nvPicPr>
          <p:blipFill>
            <a:blip r:embed="rId8">
              <a:alphaModFix/>
            </a:blip>
            <a:stretch>
              <a:fillRect/>
            </a:stretch>
          </p:blipFill>
          <p:spPr>
            <a:xfrm rot="-5400000">
              <a:off x="4325925" y="3217750"/>
              <a:ext cx="432600" cy="432600"/>
            </a:xfrm>
            <a:prstGeom prst="rect">
              <a:avLst/>
            </a:prstGeom>
            <a:noFill/>
            <a:ln>
              <a:noFill/>
            </a:ln>
          </p:spPr>
        </p:pic>
        <p:pic>
          <p:nvPicPr>
            <p:cNvPr id="816" name="Google Shape;816;p57" descr="Plastic " title="Plastic "/>
            <p:cNvPicPr preferRelativeResize="0"/>
            <p:nvPr/>
          </p:nvPicPr>
          <p:blipFill>
            <a:blip r:embed="rId9">
              <a:alphaModFix/>
            </a:blip>
            <a:stretch>
              <a:fillRect/>
            </a:stretch>
          </p:blipFill>
          <p:spPr>
            <a:xfrm>
              <a:off x="3674050" y="3187750"/>
              <a:ext cx="492600" cy="492600"/>
            </a:xfrm>
            <a:prstGeom prst="rect">
              <a:avLst/>
            </a:prstGeom>
            <a:noFill/>
            <a:ln>
              <a:noFill/>
            </a:ln>
          </p:spPr>
        </p:pic>
        <p:pic>
          <p:nvPicPr>
            <p:cNvPr id="817" name="Google Shape;817;p57" descr="Fish " title="Fish "/>
            <p:cNvPicPr preferRelativeResize="0"/>
            <p:nvPr/>
          </p:nvPicPr>
          <p:blipFill>
            <a:blip r:embed="rId10">
              <a:alphaModFix/>
            </a:blip>
            <a:stretch>
              <a:fillRect/>
            </a:stretch>
          </p:blipFill>
          <p:spPr>
            <a:xfrm rot="-2459449">
              <a:off x="4944900" y="3217750"/>
              <a:ext cx="432600" cy="432600"/>
            </a:xfrm>
            <a:prstGeom prst="rect">
              <a:avLst/>
            </a:prstGeom>
            <a:noFill/>
            <a:ln>
              <a:noFill/>
            </a:ln>
          </p:spPr>
        </p:pic>
      </p:grpSp>
      <p:grpSp>
        <p:nvGrpSpPr>
          <p:cNvPr id="818" name="Google Shape;818;p57"/>
          <p:cNvGrpSpPr/>
          <p:nvPr/>
        </p:nvGrpSpPr>
        <p:grpSpPr>
          <a:xfrm>
            <a:off x="6416799" y="2582450"/>
            <a:ext cx="1512101" cy="1388146"/>
            <a:chOff x="6416799" y="2582450"/>
            <a:chExt cx="1512101" cy="1388146"/>
          </a:xfrm>
        </p:grpSpPr>
        <p:pic>
          <p:nvPicPr>
            <p:cNvPr id="819" name="Google Shape;819;p57" descr="Poop " title="Poop "/>
            <p:cNvPicPr preferRelativeResize="0"/>
            <p:nvPr/>
          </p:nvPicPr>
          <p:blipFill>
            <a:blip r:embed="rId11">
              <a:alphaModFix/>
            </a:blip>
            <a:stretch>
              <a:fillRect/>
            </a:stretch>
          </p:blipFill>
          <p:spPr>
            <a:xfrm>
              <a:off x="6416799" y="2582450"/>
              <a:ext cx="432600" cy="432600"/>
            </a:xfrm>
            <a:prstGeom prst="rect">
              <a:avLst/>
            </a:prstGeom>
            <a:noFill/>
            <a:ln>
              <a:noFill/>
            </a:ln>
          </p:spPr>
        </p:pic>
        <p:pic>
          <p:nvPicPr>
            <p:cNvPr id="820" name="Google Shape;820;p57" descr="Blood " title="Blood "/>
            <p:cNvPicPr preferRelativeResize="0"/>
            <p:nvPr/>
          </p:nvPicPr>
          <p:blipFill>
            <a:blip r:embed="rId12">
              <a:alphaModFix/>
            </a:blip>
            <a:stretch>
              <a:fillRect/>
            </a:stretch>
          </p:blipFill>
          <p:spPr>
            <a:xfrm>
              <a:off x="7216500" y="2612750"/>
              <a:ext cx="371975" cy="371975"/>
            </a:xfrm>
            <a:prstGeom prst="rect">
              <a:avLst/>
            </a:prstGeom>
            <a:noFill/>
            <a:ln>
              <a:noFill/>
            </a:ln>
          </p:spPr>
        </p:pic>
        <p:pic>
          <p:nvPicPr>
            <p:cNvPr id="821" name="Google Shape;821;p57" descr="Danger " title="Danger "/>
            <p:cNvPicPr preferRelativeResize="0"/>
            <p:nvPr/>
          </p:nvPicPr>
          <p:blipFill>
            <a:blip r:embed="rId13">
              <a:alphaModFix/>
            </a:blip>
            <a:stretch>
              <a:fillRect/>
            </a:stretch>
          </p:blipFill>
          <p:spPr>
            <a:xfrm>
              <a:off x="7496300" y="3537996"/>
              <a:ext cx="432600" cy="432600"/>
            </a:xfrm>
            <a:prstGeom prst="rect">
              <a:avLst/>
            </a:prstGeom>
            <a:noFill/>
            <a:ln>
              <a:noFill/>
            </a:ln>
          </p:spPr>
        </p:pic>
      </p:grpSp>
      <p:sp>
        <p:nvSpPr>
          <p:cNvPr id="822" name="Google Shape;822;p57"/>
          <p:cNvSpPr/>
          <p:nvPr/>
        </p:nvSpPr>
        <p:spPr>
          <a:xfrm>
            <a:off x="865100" y="1684713"/>
            <a:ext cx="2206200" cy="2474400"/>
          </a:xfrm>
          <a:prstGeom prst="roundRect">
            <a:avLst>
              <a:gd name="adj" fmla="val 16667"/>
            </a:avLst>
          </a:prstGeom>
          <a:no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7"/>
          <p:cNvSpPr/>
          <p:nvPr/>
        </p:nvSpPr>
        <p:spPr>
          <a:xfrm>
            <a:off x="3439125" y="1684713"/>
            <a:ext cx="2206200" cy="2474400"/>
          </a:xfrm>
          <a:prstGeom prst="roundRect">
            <a:avLst>
              <a:gd name="adj" fmla="val 16667"/>
            </a:avLst>
          </a:prstGeom>
          <a:no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7"/>
                                        </p:tgtEl>
                                        <p:attrNameLst>
                                          <p:attrName>style.visibility</p:attrName>
                                        </p:attrNameLst>
                                      </p:cBhvr>
                                      <p:to>
                                        <p:strVal val="visible"/>
                                      </p:to>
                                    </p:set>
                                    <p:animEffect transition="in" filter="fade">
                                      <p:cBhvr>
                                        <p:cTn id="7" dur="1"/>
                                        <p:tgtEl>
                                          <p:spTgt spid="807"/>
                                        </p:tgtEl>
                                      </p:cBhvr>
                                    </p:animEffect>
                                  </p:childTnLst>
                                </p:cTn>
                              </p:par>
                              <p:par>
                                <p:cTn id="8" presetID="10" presetClass="entr" presetSubtype="0" fill="hold" nodeType="withEffect">
                                  <p:stCondLst>
                                    <p:cond delay="0"/>
                                  </p:stCondLst>
                                  <p:childTnLst>
                                    <p:set>
                                      <p:cBhvr>
                                        <p:cTn id="9" dur="1" fill="hold">
                                          <p:stCondLst>
                                            <p:cond delay="0"/>
                                          </p:stCondLst>
                                        </p:cTn>
                                        <p:tgtEl>
                                          <p:spTgt spid="799"/>
                                        </p:tgtEl>
                                        <p:attrNameLst>
                                          <p:attrName>style.visibility</p:attrName>
                                        </p:attrNameLst>
                                      </p:cBhvr>
                                      <p:to>
                                        <p:strVal val="visible"/>
                                      </p:to>
                                    </p:set>
                                    <p:animEffect transition="in" filter="fade">
                                      <p:cBhvr>
                                        <p:cTn id="10" dur="1000"/>
                                        <p:tgtEl>
                                          <p:spTgt spid="799"/>
                                        </p:tgtEl>
                                      </p:cBhvr>
                                    </p:animEffect>
                                  </p:childTnLst>
                                </p:cTn>
                              </p:par>
                              <p:par>
                                <p:cTn id="11" presetID="10" presetClass="entr" presetSubtype="0" fill="hold" nodeType="withEffect">
                                  <p:stCondLst>
                                    <p:cond delay="0"/>
                                  </p:stCondLst>
                                  <p:childTnLst>
                                    <p:set>
                                      <p:cBhvr>
                                        <p:cTn id="12" dur="1" fill="hold">
                                          <p:stCondLst>
                                            <p:cond delay="0"/>
                                          </p:stCondLst>
                                        </p:cTn>
                                        <p:tgtEl>
                                          <p:spTgt spid="810"/>
                                        </p:tgtEl>
                                        <p:attrNameLst>
                                          <p:attrName>style.visibility</p:attrName>
                                        </p:attrNameLst>
                                      </p:cBhvr>
                                      <p:to>
                                        <p:strVal val="visible"/>
                                      </p:to>
                                    </p:set>
                                    <p:animEffect transition="in" filter="fade">
                                      <p:cBhvr>
                                        <p:cTn id="13" dur="1000"/>
                                        <p:tgtEl>
                                          <p:spTgt spid="8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04"/>
                                        </p:tgtEl>
                                        <p:attrNameLst>
                                          <p:attrName>style.visibility</p:attrName>
                                        </p:attrNameLst>
                                      </p:cBhvr>
                                      <p:to>
                                        <p:strVal val="visible"/>
                                      </p:to>
                                    </p:set>
                                    <p:animEffect transition="in" filter="fade">
                                      <p:cBhvr>
                                        <p:cTn id="18" dur="1000"/>
                                        <p:tgtEl>
                                          <p:spTgt spid="804"/>
                                        </p:tgtEl>
                                      </p:cBhvr>
                                    </p:animEffect>
                                  </p:childTnLst>
                                </p:cTn>
                              </p:par>
                              <p:par>
                                <p:cTn id="19" presetID="10" presetClass="entr" presetSubtype="0" fill="hold" nodeType="withEffect">
                                  <p:stCondLst>
                                    <p:cond delay="0"/>
                                  </p:stCondLst>
                                  <p:childTnLst>
                                    <p:set>
                                      <p:cBhvr>
                                        <p:cTn id="20" dur="1" fill="hold">
                                          <p:stCondLst>
                                            <p:cond delay="0"/>
                                          </p:stCondLst>
                                        </p:cTn>
                                        <p:tgtEl>
                                          <p:spTgt spid="808"/>
                                        </p:tgtEl>
                                        <p:attrNameLst>
                                          <p:attrName>style.visibility</p:attrName>
                                        </p:attrNameLst>
                                      </p:cBhvr>
                                      <p:to>
                                        <p:strVal val="visible"/>
                                      </p:to>
                                    </p:set>
                                    <p:animEffect transition="in" filter="fade">
                                      <p:cBhvr>
                                        <p:cTn id="21" dur="1"/>
                                        <p:tgtEl>
                                          <p:spTgt spid="808"/>
                                        </p:tgtEl>
                                      </p:cBhvr>
                                    </p:animEffect>
                                  </p:childTnLst>
                                </p:cTn>
                              </p:par>
                              <p:par>
                                <p:cTn id="22" presetID="10" presetClass="entr" presetSubtype="0" fill="hold" nodeType="withEffect">
                                  <p:stCondLst>
                                    <p:cond delay="0"/>
                                  </p:stCondLst>
                                  <p:childTnLst>
                                    <p:set>
                                      <p:cBhvr>
                                        <p:cTn id="23" dur="1" fill="hold">
                                          <p:stCondLst>
                                            <p:cond delay="0"/>
                                          </p:stCondLst>
                                        </p:cTn>
                                        <p:tgtEl>
                                          <p:spTgt spid="814"/>
                                        </p:tgtEl>
                                        <p:attrNameLst>
                                          <p:attrName>style.visibility</p:attrName>
                                        </p:attrNameLst>
                                      </p:cBhvr>
                                      <p:to>
                                        <p:strVal val="visible"/>
                                      </p:to>
                                    </p:set>
                                    <p:animEffect transition="in" filter="fade">
                                      <p:cBhvr>
                                        <p:cTn id="24" dur="1000"/>
                                        <p:tgtEl>
                                          <p:spTgt spid="814"/>
                                        </p:tgtEl>
                                      </p:cBhvr>
                                    </p:animEffect>
                                  </p:childTnLst>
                                </p:cTn>
                              </p:par>
                              <p:par>
                                <p:cTn id="25" presetID="1" presetClass="entr" presetSubtype="0" fill="hold" nodeType="withEffect">
                                  <p:stCondLst>
                                    <p:cond delay="0"/>
                                  </p:stCondLst>
                                  <p:childTnLst>
                                    <p:set>
                                      <p:cBhvr>
                                        <p:cTn id="26" dur="1" fill="hold">
                                          <p:stCondLst>
                                            <p:cond delay="0"/>
                                          </p:stCondLst>
                                        </p:cTn>
                                        <p:tgtEl>
                                          <p:spTgt spid="8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05"/>
                                        </p:tgtEl>
                                        <p:attrNameLst>
                                          <p:attrName>style.visibility</p:attrName>
                                        </p:attrNameLst>
                                      </p:cBhvr>
                                      <p:to>
                                        <p:strVal val="visible"/>
                                      </p:to>
                                    </p:set>
                                    <p:animEffect transition="in" filter="fade">
                                      <p:cBhvr>
                                        <p:cTn id="31" dur="1000"/>
                                        <p:tgtEl>
                                          <p:spTgt spid="805"/>
                                        </p:tgtEl>
                                      </p:cBhvr>
                                    </p:animEffect>
                                  </p:childTnLst>
                                </p:cTn>
                              </p:par>
                              <p:par>
                                <p:cTn id="32" presetID="10" presetClass="entr" presetSubtype="0" fill="hold" nodeType="withEffect">
                                  <p:stCondLst>
                                    <p:cond delay="0"/>
                                  </p:stCondLst>
                                  <p:childTnLst>
                                    <p:set>
                                      <p:cBhvr>
                                        <p:cTn id="33" dur="1" fill="hold">
                                          <p:stCondLst>
                                            <p:cond delay="0"/>
                                          </p:stCondLst>
                                        </p:cTn>
                                        <p:tgtEl>
                                          <p:spTgt spid="809"/>
                                        </p:tgtEl>
                                        <p:attrNameLst>
                                          <p:attrName>style.visibility</p:attrName>
                                        </p:attrNameLst>
                                      </p:cBhvr>
                                      <p:to>
                                        <p:strVal val="visible"/>
                                      </p:to>
                                    </p:set>
                                    <p:animEffect transition="in" filter="fade">
                                      <p:cBhvr>
                                        <p:cTn id="34" dur="1"/>
                                        <p:tgtEl>
                                          <p:spTgt spid="809"/>
                                        </p:tgtEl>
                                      </p:cBhvr>
                                    </p:animEffect>
                                  </p:childTnLst>
                                </p:cTn>
                              </p:par>
                              <p:par>
                                <p:cTn id="35" presetID="10" presetClass="entr" presetSubtype="0" fill="hold" nodeType="withEffect">
                                  <p:stCondLst>
                                    <p:cond delay="0"/>
                                  </p:stCondLst>
                                  <p:childTnLst>
                                    <p:set>
                                      <p:cBhvr>
                                        <p:cTn id="36" dur="1" fill="hold">
                                          <p:stCondLst>
                                            <p:cond delay="0"/>
                                          </p:stCondLst>
                                        </p:cTn>
                                        <p:tgtEl>
                                          <p:spTgt spid="823"/>
                                        </p:tgtEl>
                                        <p:attrNameLst>
                                          <p:attrName>style.visibility</p:attrName>
                                        </p:attrNameLst>
                                      </p:cBhvr>
                                      <p:to>
                                        <p:strVal val="visible"/>
                                      </p:to>
                                    </p:set>
                                    <p:animEffect transition="in" filter="fade">
                                      <p:cBhvr>
                                        <p:cTn id="37" dur="1000"/>
                                        <p:tgtEl>
                                          <p:spTgt spid="823"/>
                                        </p:tgtEl>
                                      </p:cBhvr>
                                    </p:animEffect>
                                  </p:childTnLst>
                                </p:cTn>
                              </p:par>
                              <p:par>
                                <p:cTn id="38" presetID="10" presetClass="entr" presetSubtype="0" fill="hold" nodeType="withEffect">
                                  <p:stCondLst>
                                    <p:cond delay="0"/>
                                  </p:stCondLst>
                                  <p:childTnLst>
                                    <p:set>
                                      <p:cBhvr>
                                        <p:cTn id="39" dur="1" fill="hold">
                                          <p:stCondLst>
                                            <p:cond delay="0"/>
                                          </p:stCondLst>
                                        </p:cTn>
                                        <p:tgtEl>
                                          <p:spTgt spid="818"/>
                                        </p:tgtEl>
                                        <p:attrNameLst>
                                          <p:attrName>style.visibility</p:attrName>
                                        </p:attrNameLst>
                                      </p:cBhvr>
                                      <p:to>
                                        <p:strVal val="visible"/>
                                      </p:to>
                                    </p:set>
                                    <p:animEffect transition="in" filter="fade">
                                      <p:cBhvr>
                                        <p:cTn id="40" dur="1000"/>
                                        <p:tgtEl>
                                          <p:spTgt spid="8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grpSp>
        <p:nvGrpSpPr>
          <p:cNvPr id="828" name="Google Shape;828;p58"/>
          <p:cNvGrpSpPr/>
          <p:nvPr/>
        </p:nvGrpSpPr>
        <p:grpSpPr>
          <a:xfrm>
            <a:off x="7689845" y="4727100"/>
            <a:ext cx="1377955" cy="492600"/>
            <a:chOff x="6207495" y="4086975"/>
            <a:chExt cx="1377955" cy="492600"/>
          </a:xfrm>
        </p:grpSpPr>
        <p:pic>
          <p:nvPicPr>
            <p:cNvPr id="829" name="Google Shape;829;p58"/>
            <p:cNvPicPr preferRelativeResize="0"/>
            <p:nvPr/>
          </p:nvPicPr>
          <p:blipFill>
            <a:blip r:embed="rId3">
              <a:alphaModFix/>
            </a:blip>
            <a:stretch>
              <a:fillRect/>
            </a:stretch>
          </p:blipFill>
          <p:spPr>
            <a:xfrm>
              <a:off x="6207495" y="4232903"/>
              <a:ext cx="200756" cy="200756"/>
            </a:xfrm>
            <a:prstGeom prst="rect">
              <a:avLst/>
            </a:prstGeom>
            <a:noFill/>
            <a:ln>
              <a:noFill/>
            </a:ln>
          </p:spPr>
        </p:pic>
        <p:sp>
          <p:nvSpPr>
            <p:cNvPr id="830" name="Google Shape;830;p58"/>
            <p:cNvSpPr txBox="1"/>
            <p:nvPr/>
          </p:nvSpPr>
          <p:spPr>
            <a:xfrm>
              <a:off x="6408250" y="4086975"/>
              <a:ext cx="1177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Molengo"/>
                  <a:ea typeface="Molengo"/>
                  <a:cs typeface="Molengo"/>
                  <a:sym typeface="Molengo"/>
                </a:rPr>
                <a:t>Further Work and Call to Action</a:t>
              </a:r>
              <a:endParaRPr sz="1000">
                <a:latin typeface="Molengo"/>
                <a:ea typeface="Molengo"/>
                <a:cs typeface="Molengo"/>
                <a:sym typeface="Molengo"/>
              </a:endParaRPr>
            </a:p>
          </p:txBody>
        </p:sp>
      </p:grpSp>
      <p:sp>
        <p:nvSpPr>
          <p:cNvPr id="831" name="Google Shape;831;p58"/>
          <p:cNvSpPr txBox="1">
            <a:spLocks noGrp="1"/>
          </p:cNvSpPr>
          <p:nvPr>
            <p:ph type="title"/>
          </p:nvPr>
        </p:nvSpPr>
        <p:spPr>
          <a:xfrm>
            <a:off x="747875" y="310925"/>
            <a:ext cx="7717500" cy="55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2" name="Google Shape;832;p58"/>
          <p:cNvSpPr/>
          <p:nvPr/>
        </p:nvSpPr>
        <p:spPr>
          <a:xfrm>
            <a:off x="636150" y="161550"/>
            <a:ext cx="7871700" cy="572100"/>
          </a:xfrm>
          <a:prstGeom prst="roundRect">
            <a:avLst>
              <a:gd name="adj" fmla="val 50000"/>
            </a:avLst>
          </a:prstGeom>
          <a:solidFill>
            <a:srgbClr val="06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a:solidFill>
                  <a:srgbClr val="FBF9EA"/>
                </a:solidFill>
                <a:latin typeface="Montserrat"/>
                <a:ea typeface="Montserrat"/>
                <a:cs typeface="Montserrat"/>
                <a:sym typeface="Montserrat"/>
              </a:rPr>
              <a:t>Breast Cancer Incidence in Singapore</a:t>
            </a:r>
            <a:endParaRPr sz="2200" b="1">
              <a:solidFill>
                <a:srgbClr val="FBF9EA"/>
              </a:solidFill>
              <a:latin typeface="Montserrat"/>
              <a:ea typeface="Montserrat"/>
              <a:cs typeface="Montserrat"/>
              <a:sym typeface="Montserrat"/>
            </a:endParaRPr>
          </a:p>
        </p:txBody>
      </p:sp>
      <p:sp>
        <p:nvSpPr>
          <p:cNvPr id="833" name="Google Shape;833;p58"/>
          <p:cNvSpPr txBox="1"/>
          <p:nvPr/>
        </p:nvSpPr>
        <p:spPr>
          <a:xfrm>
            <a:off x="3082625" y="4857750"/>
            <a:ext cx="242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olengo"/>
              <a:ea typeface="Molengo"/>
              <a:cs typeface="Molengo"/>
              <a:sym typeface="Molengo"/>
            </a:endParaRPr>
          </a:p>
        </p:txBody>
      </p:sp>
      <p:grpSp>
        <p:nvGrpSpPr>
          <p:cNvPr id="834" name="Google Shape;834;p58"/>
          <p:cNvGrpSpPr/>
          <p:nvPr/>
        </p:nvGrpSpPr>
        <p:grpSpPr>
          <a:xfrm>
            <a:off x="2957938" y="1091225"/>
            <a:ext cx="2415913" cy="3619475"/>
            <a:chOff x="2957938" y="1091225"/>
            <a:chExt cx="2415913" cy="3619475"/>
          </a:xfrm>
        </p:grpSpPr>
        <p:cxnSp>
          <p:nvCxnSpPr>
            <p:cNvPr id="835" name="Google Shape;835;p58"/>
            <p:cNvCxnSpPr/>
            <p:nvPr/>
          </p:nvCxnSpPr>
          <p:spPr>
            <a:xfrm rot="10800000" flipH="1">
              <a:off x="2957938" y="1175875"/>
              <a:ext cx="32700" cy="2569200"/>
            </a:xfrm>
            <a:prstGeom prst="straightConnector1">
              <a:avLst/>
            </a:prstGeom>
            <a:noFill/>
            <a:ln w="9525" cap="flat" cmpd="sng">
              <a:solidFill>
                <a:schemeClr val="dk1"/>
              </a:solidFill>
              <a:prstDash val="solid"/>
              <a:round/>
              <a:headEnd type="none" w="med" len="med"/>
              <a:tailEnd type="triangle" w="med" len="med"/>
            </a:ln>
          </p:spPr>
        </p:cxnSp>
        <p:cxnSp>
          <p:nvCxnSpPr>
            <p:cNvPr id="836" name="Google Shape;836;p58"/>
            <p:cNvCxnSpPr/>
            <p:nvPr/>
          </p:nvCxnSpPr>
          <p:spPr>
            <a:xfrm rot="10800000" flipH="1">
              <a:off x="2966650" y="3772838"/>
              <a:ext cx="2407200" cy="3900"/>
            </a:xfrm>
            <a:prstGeom prst="straightConnector1">
              <a:avLst/>
            </a:prstGeom>
            <a:noFill/>
            <a:ln w="9525" cap="flat" cmpd="sng">
              <a:solidFill>
                <a:schemeClr val="dk1"/>
              </a:solidFill>
              <a:prstDash val="solid"/>
              <a:round/>
              <a:headEnd type="none" w="med" len="med"/>
              <a:tailEnd type="triangle" w="med" len="med"/>
            </a:ln>
          </p:spPr>
        </p:cxnSp>
        <p:pic>
          <p:nvPicPr>
            <p:cNvPr id="837" name="Google Shape;837;p58"/>
            <p:cNvPicPr preferRelativeResize="0"/>
            <p:nvPr/>
          </p:nvPicPr>
          <p:blipFill>
            <a:blip r:embed="rId4">
              <a:alphaModFix/>
            </a:blip>
            <a:stretch>
              <a:fillRect/>
            </a:stretch>
          </p:blipFill>
          <p:spPr>
            <a:xfrm flipH="1">
              <a:off x="3034425" y="2525875"/>
              <a:ext cx="448800" cy="1137875"/>
            </a:xfrm>
            <a:prstGeom prst="rect">
              <a:avLst/>
            </a:prstGeom>
            <a:noFill/>
            <a:ln>
              <a:noFill/>
            </a:ln>
          </p:spPr>
        </p:pic>
        <p:pic>
          <p:nvPicPr>
            <p:cNvPr id="838" name="Google Shape;838;p58"/>
            <p:cNvPicPr preferRelativeResize="0"/>
            <p:nvPr/>
          </p:nvPicPr>
          <p:blipFill>
            <a:blip r:embed="rId4">
              <a:alphaModFix/>
            </a:blip>
            <a:stretch>
              <a:fillRect/>
            </a:stretch>
          </p:blipFill>
          <p:spPr>
            <a:xfrm flipH="1">
              <a:off x="4002375" y="1958875"/>
              <a:ext cx="510500" cy="1704875"/>
            </a:xfrm>
            <a:prstGeom prst="rect">
              <a:avLst/>
            </a:prstGeom>
            <a:noFill/>
            <a:ln>
              <a:noFill/>
            </a:ln>
          </p:spPr>
        </p:pic>
        <p:pic>
          <p:nvPicPr>
            <p:cNvPr id="839" name="Google Shape;839;p58"/>
            <p:cNvPicPr preferRelativeResize="0"/>
            <p:nvPr/>
          </p:nvPicPr>
          <p:blipFill>
            <a:blip r:embed="rId4">
              <a:alphaModFix/>
            </a:blip>
            <a:stretch>
              <a:fillRect/>
            </a:stretch>
          </p:blipFill>
          <p:spPr>
            <a:xfrm flipH="1">
              <a:off x="3527913" y="2292363"/>
              <a:ext cx="448800" cy="1371376"/>
            </a:xfrm>
            <a:prstGeom prst="rect">
              <a:avLst/>
            </a:prstGeom>
            <a:noFill/>
            <a:ln>
              <a:noFill/>
            </a:ln>
          </p:spPr>
        </p:pic>
        <p:pic>
          <p:nvPicPr>
            <p:cNvPr id="840" name="Google Shape;840;p58"/>
            <p:cNvPicPr preferRelativeResize="0"/>
            <p:nvPr/>
          </p:nvPicPr>
          <p:blipFill>
            <a:blip r:embed="rId4">
              <a:alphaModFix/>
            </a:blip>
            <a:stretch>
              <a:fillRect/>
            </a:stretch>
          </p:blipFill>
          <p:spPr>
            <a:xfrm flipH="1">
              <a:off x="4538537" y="1487838"/>
              <a:ext cx="730100" cy="2158975"/>
            </a:xfrm>
            <a:prstGeom prst="rect">
              <a:avLst/>
            </a:prstGeom>
            <a:noFill/>
            <a:ln>
              <a:noFill/>
            </a:ln>
          </p:spPr>
        </p:pic>
        <p:sp>
          <p:nvSpPr>
            <p:cNvPr id="841" name="Google Shape;841;p58"/>
            <p:cNvSpPr txBox="1"/>
            <p:nvPr/>
          </p:nvSpPr>
          <p:spPr>
            <a:xfrm>
              <a:off x="3020075" y="3971800"/>
              <a:ext cx="22599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latin typeface="Molengo"/>
                  <a:ea typeface="Molengo"/>
                  <a:cs typeface="Molengo"/>
                  <a:sym typeface="Molengo"/>
                </a:rPr>
                <a:t>Total Breast Cancer Incident in Females (1973-2012) and 10-Year Period  </a:t>
              </a:r>
              <a:endParaRPr sz="1200" b="1">
                <a:latin typeface="Molengo"/>
                <a:ea typeface="Molengo"/>
                <a:cs typeface="Molengo"/>
                <a:sym typeface="Molengo"/>
              </a:endParaRPr>
            </a:p>
          </p:txBody>
        </p:sp>
        <p:sp>
          <p:nvSpPr>
            <p:cNvPr id="842" name="Google Shape;842;p58"/>
            <p:cNvSpPr txBox="1"/>
            <p:nvPr/>
          </p:nvSpPr>
          <p:spPr>
            <a:xfrm>
              <a:off x="2967975" y="3724713"/>
              <a:ext cx="581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latin typeface="Molengo"/>
                  <a:ea typeface="Molengo"/>
                  <a:cs typeface="Molengo"/>
                  <a:sym typeface="Molengo"/>
                </a:rPr>
                <a:t>1973-1982</a:t>
              </a:r>
              <a:endParaRPr sz="800">
                <a:solidFill>
                  <a:schemeClr val="dk1"/>
                </a:solidFill>
                <a:latin typeface="Molengo"/>
                <a:ea typeface="Molengo"/>
                <a:cs typeface="Molengo"/>
                <a:sym typeface="Molengo"/>
              </a:endParaRPr>
            </a:p>
          </p:txBody>
        </p:sp>
        <p:sp>
          <p:nvSpPr>
            <p:cNvPr id="843" name="Google Shape;843;p58"/>
            <p:cNvSpPr txBox="1"/>
            <p:nvPr/>
          </p:nvSpPr>
          <p:spPr>
            <a:xfrm>
              <a:off x="3473725" y="3724713"/>
              <a:ext cx="581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latin typeface="Molengo"/>
                  <a:ea typeface="Molengo"/>
                  <a:cs typeface="Molengo"/>
                  <a:sym typeface="Molengo"/>
                </a:rPr>
                <a:t>1983-1992</a:t>
              </a:r>
              <a:endParaRPr sz="800">
                <a:solidFill>
                  <a:schemeClr val="dk1"/>
                </a:solidFill>
                <a:latin typeface="Molengo"/>
                <a:ea typeface="Molengo"/>
                <a:cs typeface="Molengo"/>
                <a:sym typeface="Molengo"/>
              </a:endParaRPr>
            </a:p>
          </p:txBody>
        </p:sp>
        <p:sp>
          <p:nvSpPr>
            <p:cNvPr id="844" name="Google Shape;844;p58"/>
            <p:cNvSpPr txBox="1"/>
            <p:nvPr/>
          </p:nvSpPr>
          <p:spPr>
            <a:xfrm>
              <a:off x="4656500" y="3724725"/>
              <a:ext cx="623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latin typeface="Molengo"/>
                  <a:ea typeface="Molengo"/>
                  <a:cs typeface="Molengo"/>
                  <a:sym typeface="Molengo"/>
                </a:rPr>
                <a:t>2003-2012</a:t>
              </a:r>
              <a:endParaRPr sz="800">
                <a:solidFill>
                  <a:schemeClr val="dk1"/>
                </a:solidFill>
                <a:latin typeface="Molengo"/>
                <a:ea typeface="Molengo"/>
                <a:cs typeface="Molengo"/>
                <a:sym typeface="Molengo"/>
              </a:endParaRPr>
            </a:p>
          </p:txBody>
        </p:sp>
        <p:sp>
          <p:nvSpPr>
            <p:cNvPr id="845" name="Google Shape;845;p58"/>
            <p:cNvSpPr txBox="1"/>
            <p:nvPr/>
          </p:nvSpPr>
          <p:spPr>
            <a:xfrm>
              <a:off x="4002376" y="3724713"/>
              <a:ext cx="623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latin typeface="Molengo"/>
                  <a:ea typeface="Molengo"/>
                  <a:cs typeface="Molengo"/>
                  <a:sym typeface="Molengo"/>
                </a:rPr>
                <a:t>1993-2002</a:t>
              </a:r>
              <a:endParaRPr sz="800">
                <a:solidFill>
                  <a:schemeClr val="dk1"/>
                </a:solidFill>
                <a:latin typeface="Molengo"/>
                <a:ea typeface="Molengo"/>
                <a:cs typeface="Molengo"/>
                <a:sym typeface="Molengo"/>
              </a:endParaRPr>
            </a:p>
          </p:txBody>
        </p:sp>
        <p:sp>
          <p:nvSpPr>
            <p:cNvPr id="846" name="Google Shape;846;p58"/>
            <p:cNvSpPr txBox="1"/>
            <p:nvPr/>
          </p:nvSpPr>
          <p:spPr>
            <a:xfrm>
              <a:off x="3003526" y="2190750"/>
              <a:ext cx="510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accent3"/>
                  </a:solidFill>
                  <a:latin typeface="Molengo"/>
                  <a:ea typeface="Molengo"/>
                  <a:cs typeface="Molengo"/>
                  <a:sym typeface="Molengo"/>
                </a:rPr>
                <a:t>14,184</a:t>
              </a:r>
              <a:endParaRPr sz="1100" b="1">
                <a:solidFill>
                  <a:schemeClr val="accent3"/>
                </a:solidFill>
                <a:latin typeface="Molengo"/>
                <a:ea typeface="Molengo"/>
                <a:cs typeface="Molengo"/>
                <a:sym typeface="Molengo"/>
              </a:endParaRPr>
            </a:p>
          </p:txBody>
        </p:sp>
        <p:sp>
          <p:nvSpPr>
            <p:cNvPr id="847" name="Google Shape;847;p58"/>
            <p:cNvSpPr txBox="1"/>
            <p:nvPr/>
          </p:nvSpPr>
          <p:spPr>
            <a:xfrm>
              <a:off x="3473737" y="1954125"/>
              <a:ext cx="5817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accent3"/>
                  </a:solidFill>
                  <a:latin typeface="Molengo"/>
                  <a:ea typeface="Molengo"/>
                  <a:cs typeface="Molengo"/>
                  <a:sym typeface="Molengo"/>
                </a:rPr>
                <a:t>22,790</a:t>
              </a:r>
              <a:endParaRPr sz="1100" b="1">
                <a:solidFill>
                  <a:schemeClr val="accent3"/>
                </a:solidFill>
                <a:latin typeface="Molengo"/>
                <a:ea typeface="Molengo"/>
                <a:cs typeface="Molengo"/>
                <a:sym typeface="Molengo"/>
              </a:endParaRPr>
            </a:p>
          </p:txBody>
        </p:sp>
        <p:sp>
          <p:nvSpPr>
            <p:cNvPr id="848" name="Google Shape;848;p58"/>
            <p:cNvSpPr txBox="1"/>
            <p:nvPr/>
          </p:nvSpPr>
          <p:spPr>
            <a:xfrm>
              <a:off x="4648300" y="1091225"/>
              <a:ext cx="510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accent3"/>
                  </a:solidFill>
                  <a:latin typeface="Molengo"/>
                  <a:ea typeface="Molengo"/>
                  <a:cs typeface="Molengo"/>
                  <a:sym typeface="Molengo"/>
                </a:rPr>
                <a:t>51,876</a:t>
              </a:r>
              <a:endParaRPr sz="1100" b="1">
                <a:solidFill>
                  <a:schemeClr val="accent3"/>
                </a:solidFill>
                <a:latin typeface="Molengo"/>
                <a:ea typeface="Molengo"/>
                <a:cs typeface="Molengo"/>
                <a:sym typeface="Molengo"/>
              </a:endParaRPr>
            </a:p>
          </p:txBody>
        </p:sp>
        <p:sp>
          <p:nvSpPr>
            <p:cNvPr id="849" name="Google Shape;849;p58"/>
            <p:cNvSpPr txBox="1"/>
            <p:nvPr/>
          </p:nvSpPr>
          <p:spPr>
            <a:xfrm>
              <a:off x="4002325" y="1557975"/>
              <a:ext cx="510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accent3"/>
                  </a:solidFill>
                  <a:latin typeface="Molengo"/>
                  <a:ea typeface="Molengo"/>
                  <a:cs typeface="Molengo"/>
                  <a:sym typeface="Molengo"/>
                </a:rPr>
                <a:t>35,431</a:t>
              </a:r>
              <a:endParaRPr sz="1100" b="1">
                <a:solidFill>
                  <a:schemeClr val="accent3"/>
                </a:solidFill>
                <a:latin typeface="Molengo"/>
                <a:ea typeface="Molengo"/>
                <a:cs typeface="Molengo"/>
                <a:sym typeface="Molengo"/>
              </a:endParaRPr>
            </a:p>
          </p:txBody>
        </p:sp>
      </p:grpSp>
      <p:pic>
        <p:nvPicPr>
          <p:cNvPr id="850" name="Google Shape;850;p58"/>
          <p:cNvPicPr preferRelativeResize="0"/>
          <p:nvPr/>
        </p:nvPicPr>
        <p:blipFill>
          <a:blip r:embed="rId3">
            <a:alphaModFix/>
          </a:blip>
          <a:stretch>
            <a:fillRect/>
          </a:stretch>
        </p:blipFill>
        <p:spPr>
          <a:xfrm>
            <a:off x="76195" y="4873028"/>
            <a:ext cx="200756" cy="200756"/>
          </a:xfrm>
          <a:prstGeom prst="rect">
            <a:avLst/>
          </a:prstGeom>
          <a:noFill/>
          <a:ln>
            <a:noFill/>
          </a:ln>
        </p:spPr>
      </p:pic>
      <p:sp>
        <p:nvSpPr>
          <p:cNvPr id="851" name="Google Shape;851;p58"/>
          <p:cNvSpPr txBox="1"/>
          <p:nvPr/>
        </p:nvSpPr>
        <p:spPr>
          <a:xfrm>
            <a:off x="268175" y="4727100"/>
            <a:ext cx="8901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Molengo"/>
                <a:ea typeface="Molengo"/>
                <a:cs typeface="Molengo"/>
                <a:sym typeface="Molengo"/>
              </a:rPr>
              <a:t>Problem </a:t>
            </a:r>
            <a:endParaRPr sz="1000">
              <a:latin typeface="Molengo"/>
              <a:ea typeface="Molengo"/>
              <a:cs typeface="Molengo"/>
              <a:sym typeface="Molengo"/>
            </a:endParaRPr>
          </a:p>
          <a:p>
            <a:pPr marL="0" lvl="0" indent="0" algn="ctr" rtl="0">
              <a:spcBef>
                <a:spcPts val="0"/>
              </a:spcBef>
              <a:spcAft>
                <a:spcPts val="0"/>
              </a:spcAft>
              <a:buNone/>
            </a:pPr>
            <a:r>
              <a:rPr lang="en" sz="1000">
                <a:latin typeface="Molengo"/>
                <a:ea typeface="Molengo"/>
                <a:cs typeface="Molengo"/>
                <a:sym typeface="Molengo"/>
              </a:rPr>
              <a:t>Formulation</a:t>
            </a:r>
            <a:endParaRPr sz="1000">
              <a:latin typeface="Molengo"/>
              <a:ea typeface="Molengo"/>
              <a:cs typeface="Molengo"/>
              <a:sym typeface="Molengo"/>
            </a:endParaRPr>
          </a:p>
        </p:txBody>
      </p:sp>
      <p:grpSp>
        <p:nvGrpSpPr>
          <p:cNvPr id="852" name="Google Shape;852;p58"/>
          <p:cNvGrpSpPr/>
          <p:nvPr/>
        </p:nvGrpSpPr>
        <p:grpSpPr>
          <a:xfrm>
            <a:off x="1875982" y="4727100"/>
            <a:ext cx="1196305" cy="492600"/>
            <a:chOff x="2130995" y="4731025"/>
            <a:chExt cx="1196305" cy="492600"/>
          </a:xfrm>
        </p:grpSpPr>
        <p:pic>
          <p:nvPicPr>
            <p:cNvPr id="853" name="Google Shape;853;p58"/>
            <p:cNvPicPr preferRelativeResize="0"/>
            <p:nvPr/>
          </p:nvPicPr>
          <p:blipFill>
            <a:blip r:embed="rId3">
              <a:alphaModFix/>
            </a:blip>
            <a:stretch>
              <a:fillRect/>
            </a:stretch>
          </p:blipFill>
          <p:spPr>
            <a:xfrm>
              <a:off x="2130995" y="4876953"/>
              <a:ext cx="200756" cy="200756"/>
            </a:xfrm>
            <a:prstGeom prst="rect">
              <a:avLst/>
            </a:prstGeom>
            <a:noFill/>
            <a:ln>
              <a:noFill/>
            </a:ln>
          </p:spPr>
        </p:pic>
        <p:sp>
          <p:nvSpPr>
            <p:cNvPr id="854" name="Google Shape;854;p58"/>
            <p:cNvSpPr txBox="1"/>
            <p:nvPr/>
          </p:nvSpPr>
          <p:spPr>
            <a:xfrm>
              <a:off x="2363400" y="4731025"/>
              <a:ext cx="963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chemeClr val="accent4"/>
                  </a:solidFill>
                  <a:latin typeface="Molengo"/>
                  <a:ea typeface="Molengo"/>
                  <a:cs typeface="Molengo"/>
                  <a:sym typeface="Molengo"/>
                </a:rPr>
                <a:t>Breast Cancer </a:t>
              </a:r>
              <a:br>
                <a:rPr lang="en" sz="1000" b="1">
                  <a:solidFill>
                    <a:schemeClr val="accent4"/>
                  </a:solidFill>
                  <a:latin typeface="Molengo"/>
                  <a:ea typeface="Molengo"/>
                  <a:cs typeface="Molengo"/>
                  <a:sym typeface="Molengo"/>
                </a:rPr>
              </a:br>
              <a:r>
                <a:rPr lang="en" sz="1000" b="1">
                  <a:solidFill>
                    <a:schemeClr val="accent4"/>
                  </a:solidFill>
                  <a:latin typeface="Molengo"/>
                  <a:ea typeface="Molengo"/>
                  <a:cs typeface="Molengo"/>
                  <a:sym typeface="Molengo"/>
                </a:rPr>
                <a:t>Trends</a:t>
              </a:r>
              <a:endParaRPr sz="1000" b="1">
                <a:solidFill>
                  <a:schemeClr val="accent4"/>
                </a:solidFill>
                <a:latin typeface="Molengo"/>
                <a:ea typeface="Molengo"/>
                <a:cs typeface="Molengo"/>
                <a:sym typeface="Molengo"/>
              </a:endParaRPr>
            </a:p>
          </p:txBody>
        </p:sp>
      </p:grpSp>
      <p:grpSp>
        <p:nvGrpSpPr>
          <p:cNvPr id="855" name="Google Shape;855;p58"/>
          <p:cNvGrpSpPr/>
          <p:nvPr/>
        </p:nvGrpSpPr>
        <p:grpSpPr>
          <a:xfrm>
            <a:off x="3866195" y="4727100"/>
            <a:ext cx="871255" cy="492600"/>
            <a:chOff x="4185795" y="4731025"/>
            <a:chExt cx="871255" cy="492600"/>
          </a:xfrm>
        </p:grpSpPr>
        <p:pic>
          <p:nvPicPr>
            <p:cNvPr id="856" name="Google Shape;856;p58"/>
            <p:cNvPicPr preferRelativeResize="0"/>
            <p:nvPr/>
          </p:nvPicPr>
          <p:blipFill>
            <a:blip r:embed="rId3">
              <a:alphaModFix/>
            </a:blip>
            <a:stretch>
              <a:fillRect/>
            </a:stretch>
          </p:blipFill>
          <p:spPr>
            <a:xfrm>
              <a:off x="4185795" y="4876953"/>
              <a:ext cx="200756" cy="200756"/>
            </a:xfrm>
            <a:prstGeom prst="rect">
              <a:avLst/>
            </a:prstGeom>
            <a:noFill/>
            <a:ln>
              <a:noFill/>
            </a:ln>
          </p:spPr>
        </p:pic>
        <p:sp>
          <p:nvSpPr>
            <p:cNvPr id="857" name="Google Shape;857;p58"/>
            <p:cNvSpPr txBox="1"/>
            <p:nvPr/>
          </p:nvSpPr>
          <p:spPr>
            <a:xfrm>
              <a:off x="4386550" y="4731025"/>
              <a:ext cx="6705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Molengo"/>
                  <a:ea typeface="Molengo"/>
                  <a:cs typeface="Molengo"/>
                  <a:sym typeface="Molengo"/>
                </a:rPr>
                <a:t>Results </a:t>
              </a:r>
              <a:br>
                <a:rPr lang="en" sz="1000">
                  <a:latin typeface="Molengo"/>
                  <a:ea typeface="Molengo"/>
                  <a:cs typeface="Molengo"/>
                  <a:sym typeface="Molengo"/>
                </a:rPr>
              </a:br>
              <a:r>
                <a:rPr lang="en" sz="1000">
                  <a:latin typeface="Molengo"/>
                  <a:ea typeface="Molengo"/>
                  <a:cs typeface="Molengo"/>
                  <a:sym typeface="Molengo"/>
                </a:rPr>
                <a:t>Analysis</a:t>
              </a:r>
              <a:endParaRPr sz="1000">
                <a:latin typeface="Molengo"/>
                <a:ea typeface="Molengo"/>
                <a:cs typeface="Molengo"/>
                <a:sym typeface="Molengo"/>
              </a:endParaRPr>
            </a:p>
          </p:txBody>
        </p:sp>
      </p:grpSp>
      <p:grpSp>
        <p:nvGrpSpPr>
          <p:cNvPr id="858" name="Google Shape;858;p58"/>
          <p:cNvGrpSpPr/>
          <p:nvPr/>
        </p:nvGrpSpPr>
        <p:grpSpPr>
          <a:xfrm>
            <a:off x="5501695" y="4727100"/>
            <a:ext cx="1347705" cy="492600"/>
            <a:chOff x="5891995" y="4731025"/>
            <a:chExt cx="1347705" cy="492600"/>
          </a:xfrm>
        </p:grpSpPr>
        <p:pic>
          <p:nvPicPr>
            <p:cNvPr id="859" name="Google Shape;859;p58"/>
            <p:cNvPicPr preferRelativeResize="0"/>
            <p:nvPr/>
          </p:nvPicPr>
          <p:blipFill>
            <a:blip r:embed="rId3">
              <a:alphaModFix/>
            </a:blip>
            <a:stretch>
              <a:fillRect/>
            </a:stretch>
          </p:blipFill>
          <p:spPr>
            <a:xfrm>
              <a:off x="5891995" y="4876953"/>
              <a:ext cx="200756" cy="200756"/>
            </a:xfrm>
            <a:prstGeom prst="rect">
              <a:avLst/>
            </a:prstGeom>
            <a:noFill/>
            <a:ln>
              <a:noFill/>
            </a:ln>
          </p:spPr>
        </p:pic>
        <p:sp>
          <p:nvSpPr>
            <p:cNvPr id="860" name="Google Shape;860;p58"/>
            <p:cNvSpPr txBox="1"/>
            <p:nvPr/>
          </p:nvSpPr>
          <p:spPr>
            <a:xfrm>
              <a:off x="6092800" y="4731025"/>
              <a:ext cx="1146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Molengo"/>
                  <a:ea typeface="Molengo"/>
                  <a:cs typeface="Molengo"/>
                  <a:sym typeface="Molengo"/>
                </a:rPr>
                <a:t>Our </a:t>
              </a:r>
              <a:br>
                <a:rPr lang="en" sz="1000">
                  <a:latin typeface="Molengo"/>
                  <a:ea typeface="Molengo"/>
                  <a:cs typeface="Molengo"/>
                  <a:sym typeface="Molengo"/>
                </a:rPr>
              </a:br>
              <a:r>
                <a:rPr lang="en" sz="1000">
                  <a:latin typeface="Molengo"/>
                  <a:ea typeface="Molengo"/>
                  <a:cs typeface="Molengo"/>
                  <a:sym typeface="Molengo"/>
                </a:rPr>
                <a:t>Recommendations</a:t>
              </a:r>
              <a:endParaRPr sz="1000">
                <a:latin typeface="Molengo"/>
                <a:ea typeface="Molengo"/>
                <a:cs typeface="Molengo"/>
                <a:sym typeface="Molengo"/>
              </a:endParaRPr>
            </a:p>
          </p:txBody>
        </p:sp>
      </p:grpSp>
      <p:cxnSp>
        <p:nvCxnSpPr>
          <p:cNvPr id="861" name="Google Shape;861;p58"/>
          <p:cNvCxnSpPr/>
          <p:nvPr/>
        </p:nvCxnSpPr>
        <p:spPr>
          <a:xfrm>
            <a:off x="1071375" y="4973400"/>
            <a:ext cx="804600" cy="0"/>
          </a:xfrm>
          <a:prstGeom prst="straightConnector1">
            <a:avLst/>
          </a:prstGeom>
          <a:noFill/>
          <a:ln w="28575" cap="flat" cmpd="sng">
            <a:solidFill>
              <a:schemeClr val="accent3"/>
            </a:solidFill>
            <a:prstDash val="solid"/>
            <a:round/>
            <a:headEnd type="none" w="med" len="med"/>
            <a:tailEnd type="diamond" w="med" len="med"/>
          </a:ln>
        </p:spPr>
      </p:cxnSp>
      <p:cxnSp>
        <p:nvCxnSpPr>
          <p:cNvPr id="862" name="Google Shape;862;p58"/>
          <p:cNvCxnSpPr/>
          <p:nvPr/>
        </p:nvCxnSpPr>
        <p:spPr>
          <a:xfrm>
            <a:off x="3000150" y="4973400"/>
            <a:ext cx="804600" cy="0"/>
          </a:xfrm>
          <a:prstGeom prst="straightConnector1">
            <a:avLst/>
          </a:prstGeom>
          <a:noFill/>
          <a:ln w="28575" cap="flat" cmpd="sng">
            <a:solidFill>
              <a:schemeClr val="accent3"/>
            </a:solidFill>
            <a:prstDash val="solid"/>
            <a:round/>
            <a:headEnd type="none" w="med" len="med"/>
            <a:tailEnd type="diamond" w="med" len="med"/>
          </a:ln>
        </p:spPr>
      </p:cxnSp>
      <p:cxnSp>
        <p:nvCxnSpPr>
          <p:cNvPr id="863" name="Google Shape;863;p58"/>
          <p:cNvCxnSpPr/>
          <p:nvPr/>
        </p:nvCxnSpPr>
        <p:spPr>
          <a:xfrm>
            <a:off x="4671325" y="4973400"/>
            <a:ext cx="804600" cy="0"/>
          </a:xfrm>
          <a:prstGeom prst="straightConnector1">
            <a:avLst/>
          </a:prstGeom>
          <a:noFill/>
          <a:ln w="28575" cap="flat" cmpd="sng">
            <a:solidFill>
              <a:schemeClr val="accent3"/>
            </a:solidFill>
            <a:prstDash val="solid"/>
            <a:round/>
            <a:headEnd type="none" w="med" len="med"/>
            <a:tailEnd type="diamond" w="med" len="med"/>
          </a:ln>
        </p:spPr>
      </p:cxnSp>
      <p:cxnSp>
        <p:nvCxnSpPr>
          <p:cNvPr id="864" name="Google Shape;864;p58"/>
          <p:cNvCxnSpPr/>
          <p:nvPr/>
        </p:nvCxnSpPr>
        <p:spPr>
          <a:xfrm>
            <a:off x="6849400" y="4973400"/>
            <a:ext cx="804600" cy="0"/>
          </a:xfrm>
          <a:prstGeom prst="straightConnector1">
            <a:avLst/>
          </a:prstGeom>
          <a:noFill/>
          <a:ln w="28575" cap="flat" cmpd="sng">
            <a:solidFill>
              <a:schemeClr val="accent3"/>
            </a:solidFill>
            <a:prstDash val="solid"/>
            <a:round/>
            <a:headEnd type="none" w="med" len="med"/>
            <a:tailEnd type="diamond" w="med" len="med"/>
          </a:ln>
        </p:spPr>
      </p:cxnSp>
      <p:grpSp>
        <p:nvGrpSpPr>
          <p:cNvPr id="865" name="Google Shape;865;p58"/>
          <p:cNvGrpSpPr/>
          <p:nvPr/>
        </p:nvGrpSpPr>
        <p:grpSpPr>
          <a:xfrm>
            <a:off x="265938" y="804038"/>
            <a:ext cx="2415474" cy="3807816"/>
            <a:chOff x="265938" y="804038"/>
            <a:chExt cx="2415474" cy="3807816"/>
          </a:xfrm>
        </p:grpSpPr>
        <p:pic>
          <p:nvPicPr>
            <p:cNvPr id="866" name="Google Shape;866;p58"/>
            <p:cNvPicPr preferRelativeResize="0"/>
            <p:nvPr/>
          </p:nvPicPr>
          <p:blipFill>
            <a:blip r:embed="rId5">
              <a:alphaModFix/>
            </a:blip>
            <a:stretch>
              <a:fillRect/>
            </a:stretch>
          </p:blipFill>
          <p:spPr>
            <a:xfrm>
              <a:off x="713225" y="804038"/>
              <a:ext cx="1931328" cy="1021113"/>
            </a:xfrm>
            <a:prstGeom prst="rect">
              <a:avLst/>
            </a:prstGeom>
            <a:noFill/>
            <a:ln>
              <a:noFill/>
            </a:ln>
          </p:spPr>
        </p:pic>
        <p:grpSp>
          <p:nvGrpSpPr>
            <p:cNvPr id="867" name="Google Shape;867;p58"/>
            <p:cNvGrpSpPr/>
            <p:nvPr/>
          </p:nvGrpSpPr>
          <p:grpSpPr>
            <a:xfrm>
              <a:off x="274688" y="3608462"/>
              <a:ext cx="2397983" cy="1003392"/>
              <a:chOff x="321750" y="1674874"/>
              <a:chExt cx="2397983" cy="1003392"/>
            </a:xfrm>
          </p:grpSpPr>
          <p:grpSp>
            <p:nvGrpSpPr>
              <p:cNvPr id="868" name="Google Shape;868;p58"/>
              <p:cNvGrpSpPr/>
              <p:nvPr/>
            </p:nvGrpSpPr>
            <p:grpSpPr>
              <a:xfrm>
                <a:off x="567575" y="1869475"/>
                <a:ext cx="2152158" cy="808792"/>
                <a:chOff x="5324344" y="870434"/>
                <a:chExt cx="2631000" cy="1284000"/>
              </a:xfrm>
            </p:grpSpPr>
            <p:sp>
              <p:nvSpPr>
                <p:cNvPr id="869" name="Google Shape;869;p58"/>
                <p:cNvSpPr/>
                <p:nvPr/>
              </p:nvSpPr>
              <p:spPr>
                <a:xfrm>
                  <a:off x="5346624" y="870434"/>
                  <a:ext cx="2607900" cy="1284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8"/>
                <p:cNvSpPr txBox="1"/>
                <p:nvPr/>
              </p:nvSpPr>
              <p:spPr>
                <a:xfrm>
                  <a:off x="5324344" y="870434"/>
                  <a:ext cx="2631000" cy="480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FF0000"/>
                      </a:solidFill>
                      <a:latin typeface="Molengo"/>
                      <a:ea typeface="Molengo"/>
                      <a:cs typeface="Molengo"/>
                      <a:sym typeface="Molengo"/>
                    </a:rPr>
                    <a:t>1 in 16</a:t>
                  </a:r>
                  <a:endParaRPr sz="2400"/>
                </a:p>
              </p:txBody>
            </p:sp>
            <p:sp>
              <p:nvSpPr>
                <p:cNvPr id="871" name="Google Shape;871;p58"/>
                <p:cNvSpPr txBox="1"/>
                <p:nvPr/>
              </p:nvSpPr>
              <p:spPr>
                <a:xfrm>
                  <a:off x="5347358" y="1351026"/>
                  <a:ext cx="2607900" cy="80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dk1"/>
                      </a:solidFill>
                      <a:latin typeface="Molengo"/>
                      <a:ea typeface="Molengo"/>
                      <a:cs typeface="Molengo"/>
                      <a:sym typeface="Molengo"/>
                    </a:rPr>
                    <a:t>Woman diagnosed with </a:t>
                  </a:r>
                  <a:endParaRPr sz="1100" b="1">
                    <a:solidFill>
                      <a:schemeClr val="dk1"/>
                    </a:solidFill>
                    <a:latin typeface="Molengo"/>
                    <a:ea typeface="Molengo"/>
                    <a:cs typeface="Molengo"/>
                    <a:sym typeface="Molengo"/>
                  </a:endParaRPr>
                </a:p>
                <a:p>
                  <a:pPr marL="0" lvl="0" indent="0" algn="ctr" rtl="0">
                    <a:spcBef>
                      <a:spcPts val="0"/>
                    </a:spcBef>
                    <a:spcAft>
                      <a:spcPts val="0"/>
                    </a:spcAft>
                    <a:buNone/>
                  </a:pPr>
                  <a:r>
                    <a:rPr lang="en" sz="1100" b="1">
                      <a:solidFill>
                        <a:schemeClr val="dk1"/>
                      </a:solidFill>
                      <a:latin typeface="Molengo"/>
                      <a:ea typeface="Molengo"/>
                      <a:cs typeface="Molengo"/>
                      <a:sym typeface="Molengo"/>
                    </a:rPr>
                    <a:t>breast cancer each year</a:t>
                  </a:r>
                  <a:endParaRPr sz="1100">
                    <a:latin typeface="Molengo"/>
                    <a:ea typeface="Molengo"/>
                    <a:cs typeface="Molengo"/>
                    <a:sym typeface="Molengo"/>
                  </a:endParaRPr>
                </a:p>
              </p:txBody>
            </p:sp>
          </p:grpSp>
          <p:pic>
            <p:nvPicPr>
              <p:cNvPr id="872" name="Google Shape;872;p58"/>
              <p:cNvPicPr preferRelativeResize="0"/>
              <p:nvPr/>
            </p:nvPicPr>
            <p:blipFill>
              <a:blip r:embed="rId3">
                <a:alphaModFix/>
              </a:blip>
              <a:stretch>
                <a:fillRect/>
              </a:stretch>
            </p:blipFill>
            <p:spPr>
              <a:xfrm>
                <a:off x="321750" y="1674874"/>
                <a:ext cx="510600" cy="510600"/>
              </a:xfrm>
              <a:prstGeom prst="rect">
                <a:avLst/>
              </a:prstGeom>
              <a:noFill/>
              <a:ln>
                <a:noFill/>
              </a:ln>
            </p:spPr>
          </p:pic>
        </p:grpSp>
        <p:grpSp>
          <p:nvGrpSpPr>
            <p:cNvPr id="873" name="Google Shape;873;p58"/>
            <p:cNvGrpSpPr/>
            <p:nvPr/>
          </p:nvGrpSpPr>
          <p:grpSpPr>
            <a:xfrm>
              <a:off x="267300" y="1779712"/>
              <a:ext cx="2412742" cy="1057165"/>
              <a:chOff x="-900575" y="2089687"/>
              <a:chExt cx="2412742" cy="1057165"/>
            </a:xfrm>
          </p:grpSpPr>
          <p:grpSp>
            <p:nvGrpSpPr>
              <p:cNvPr id="874" name="Google Shape;874;p58"/>
              <p:cNvGrpSpPr/>
              <p:nvPr/>
            </p:nvGrpSpPr>
            <p:grpSpPr>
              <a:xfrm>
                <a:off x="-657597" y="2317721"/>
                <a:ext cx="2169764" cy="829131"/>
                <a:chOff x="5346525" y="870425"/>
                <a:chExt cx="2914000" cy="1316291"/>
              </a:xfrm>
            </p:grpSpPr>
            <p:sp>
              <p:nvSpPr>
                <p:cNvPr id="875" name="Google Shape;875;p58"/>
                <p:cNvSpPr/>
                <p:nvPr/>
              </p:nvSpPr>
              <p:spPr>
                <a:xfrm>
                  <a:off x="5346625" y="870425"/>
                  <a:ext cx="2913900" cy="1284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8"/>
                <p:cNvSpPr txBox="1"/>
                <p:nvPr/>
              </p:nvSpPr>
              <p:spPr>
                <a:xfrm>
                  <a:off x="5346525" y="870432"/>
                  <a:ext cx="2890200" cy="480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FF0000"/>
                      </a:solidFill>
                      <a:latin typeface="Molengo"/>
                      <a:ea typeface="Molengo"/>
                      <a:cs typeface="Molengo"/>
                      <a:sym typeface="Molengo"/>
                    </a:rPr>
                    <a:t>2000</a:t>
                  </a:r>
                  <a:endParaRPr sz="2400"/>
                </a:p>
              </p:txBody>
            </p:sp>
            <p:sp>
              <p:nvSpPr>
                <p:cNvPr id="877" name="Google Shape;877;p58"/>
                <p:cNvSpPr txBox="1"/>
                <p:nvPr/>
              </p:nvSpPr>
              <p:spPr>
                <a:xfrm>
                  <a:off x="5351572" y="1383316"/>
                  <a:ext cx="2904000" cy="80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100" b="1">
                      <a:solidFill>
                        <a:schemeClr val="dk1"/>
                      </a:solidFill>
                      <a:latin typeface="Molengo"/>
                      <a:ea typeface="Molengo"/>
                      <a:cs typeface="Molengo"/>
                      <a:sym typeface="Molengo"/>
                    </a:rPr>
                    <a:t>Women diagnosed with breast cancer each year</a:t>
                  </a:r>
                  <a:endParaRPr sz="1100" b="1">
                    <a:solidFill>
                      <a:schemeClr val="dk1"/>
                    </a:solidFill>
                    <a:latin typeface="Molengo"/>
                    <a:ea typeface="Molengo"/>
                    <a:cs typeface="Molengo"/>
                    <a:sym typeface="Molengo"/>
                  </a:endParaRPr>
                </a:p>
                <a:p>
                  <a:pPr marL="0" lvl="0" indent="0" algn="ctr" rtl="0">
                    <a:spcBef>
                      <a:spcPts val="0"/>
                    </a:spcBef>
                    <a:spcAft>
                      <a:spcPts val="0"/>
                    </a:spcAft>
                    <a:buNone/>
                  </a:pPr>
                  <a:endParaRPr sz="1100" b="1">
                    <a:solidFill>
                      <a:schemeClr val="dk1"/>
                    </a:solidFill>
                    <a:latin typeface="Molengo"/>
                    <a:ea typeface="Molengo"/>
                    <a:cs typeface="Molengo"/>
                    <a:sym typeface="Molengo"/>
                  </a:endParaRPr>
                </a:p>
              </p:txBody>
            </p:sp>
          </p:grpSp>
          <p:pic>
            <p:nvPicPr>
              <p:cNvPr id="878" name="Google Shape;878;p58"/>
              <p:cNvPicPr preferRelativeResize="0"/>
              <p:nvPr/>
            </p:nvPicPr>
            <p:blipFill>
              <a:blip r:embed="rId3">
                <a:alphaModFix/>
              </a:blip>
              <a:stretch>
                <a:fillRect/>
              </a:stretch>
            </p:blipFill>
            <p:spPr>
              <a:xfrm>
                <a:off x="-900575" y="2089687"/>
                <a:ext cx="510600" cy="510600"/>
              </a:xfrm>
              <a:prstGeom prst="rect">
                <a:avLst/>
              </a:prstGeom>
              <a:noFill/>
              <a:ln>
                <a:noFill/>
              </a:ln>
            </p:spPr>
          </p:pic>
        </p:grpSp>
        <p:grpSp>
          <p:nvGrpSpPr>
            <p:cNvPr id="879" name="Google Shape;879;p58"/>
            <p:cNvGrpSpPr/>
            <p:nvPr/>
          </p:nvGrpSpPr>
          <p:grpSpPr>
            <a:xfrm>
              <a:off x="265938" y="2671999"/>
              <a:ext cx="2415474" cy="1111004"/>
              <a:chOff x="321750" y="3681674"/>
              <a:chExt cx="2415474" cy="1111004"/>
            </a:xfrm>
          </p:grpSpPr>
          <p:sp>
            <p:nvSpPr>
              <p:cNvPr id="880" name="Google Shape;880;p58"/>
              <p:cNvSpPr/>
              <p:nvPr/>
            </p:nvSpPr>
            <p:spPr>
              <a:xfrm>
                <a:off x="567624" y="3905925"/>
                <a:ext cx="2169600" cy="808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8"/>
              <p:cNvSpPr txBox="1"/>
              <p:nvPr/>
            </p:nvSpPr>
            <p:spPr>
              <a:xfrm>
                <a:off x="567499" y="3943175"/>
                <a:ext cx="2152200" cy="30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FF0000"/>
                    </a:solidFill>
                    <a:latin typeface="Molengo"/>
                    <a:ea typeface="Molengo"/>
                    <a:cs typeface="Molengo"/>
                    <a:sym typeface="Molengo"/>
                  </a:rPr>
                  <a:t>400</a:t>
                </a:r>
                <a:endParaRPr sz="2400"/>
              </a:p>
            </p:txBody>
          </p:sp>
          <p:sp>
            <p:nvSpPr>
              <p:cNvPr id="882" name="Google Shape;882;p58"/>
              <p:cNvSpPr txBox="1"/>
              <p:nvPr/>
            </p:nvSpPr>
            <p:spPr>
              <a:xfrm>
                <a:off x="571223" y="4286578"/>
                <a:ext cx="2162400" cy="50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dk1"/>
                    </a:solidFill>
                    <a:latin typeface="Molengo"/>
                    <a:ea typeface="Molengo"/>
                    <a:cs typeface="Molengo"/>
                    <a:sym typeface="Molengo"/>
                  </a:rPr>
                  <a:t>Deaths due to breast cancer in females per year</a:t>
                </a:r>
                <a:endParaRPr sz="1100" b="1">
                  <a:solidFill>
                    <a:schemeClr val="dk1"/>
                  </a:solidFill>
                  <a:latin typeface="Molengo"/>
                  <a:ea typeface="Molengo"/>
                  <a:cs typeface="Molengo"/>
                  <a:sym typeface="Molengo"/>
                </a:endParaRPr>
              </a:p>
              <a:p>
                <a:pPr marL="0" lvl="0" indent="0" algn="ctr" rtl="0">
                  <a:spcBef>
                    <a:spcPts val="0"/>
                  </a:spcBef>
                  <a:spcAft>
                    <a:spcPts val="0"/>
                  </a:spcAft>
                  <a:buNone/>
                </a:pPr>
                <a:endParaRPr sz="1100" b="1">
                  <a:solidFill>
                    <a:schemeClr val="dk1"/>
                  </a:solidFill>
                  <a:latin typeface="Molengo"/>
                  <a:ea typeface="Molengo"/>
                  <a:cs typeface="Molengo"/>
                  <a:sym typeface="Molengo"/>
                </a:endParaRPr>
              </a:p>
            </p:txBody>
          </p:sp>
          <p:pic>
            <p:nvPicPr>
              <p:cNvPr id="883" name="Google Shape;883;p58"/>
              <p:cNvPicPr preferRelativeResize="0"/>
              <p:nvPr/>
            </p:nvPicPr>
            <p:blipFill>
              <a:blip r:embed="rId3">
                <a:alphaModFix/>
              </a:blip>
              <a:stretch>
                <a:fillRect/>
              </a:stretch>
            </p:blipFill>
            <p:spPr>
              <a:xfrm>
                <a:off x="321750" y="3681674"/>
                <a:ext cx="510600" cy="510600"/>
              </a:xfrm>
              <a:prstGeom prst="rect">
                <a:avLst/>
              </a:prstGeom>
              <a:noFill/>
              <a:ln>
                <a:noFill/>
              </a:ln>
            </p:spPr>
          </p:pic>
        </p:grpSp>
      </p:grpSp>
      <p:sp>
        <p:nvSpPr>
          <p:cNvPr id="884" name="Google Shape;884;p58"/>
          <p:cNvSpPr txBox="1"/>
          <p:nvPr/>
        </p:nvSpPr>
        <p:spPr>
          <a:xfrm>
            <a:off x="7680125" y="3375250"/>
            <a:ext cx="97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olengo"/>
              <a:ea typeface="Molengo"/>
              <a:cs typeface="Molengo"/>
              <a:sym typeface="Molengo"/>
            </a:endParaRPr>
          </a:p>
        </p:txBody>
      </p:sp>
      <p:grpSp>
        <p:nvGrpSpPr>
          <p:cNvPr id="885" name="Google Shape;885;p58"/>
          <p:cNvGrpSpPr/>
          <p:nvPr/>
        </p:nvGrpSpPr>
        <p:grpSpPr>
          <a:xfrm>
            <a:off x="5394538" y="889338"/>
            <a:ext cx="3714324" cy="3040000"/>
            <a:chOff x="5313163" y="914613"/>
            <a:chExt cx="3714324" cy="3040000"/>
          </a:xfrm>
        </p:grpSpPr>
        <p:grpSp>
          <p:nvGrpSpPr>
            <p:cNvPr id="886" name="Google Shape;886;p58"/>
            <p:cNvGrpSpPr/>
            <p:nvPr/>
          </p:nvGrpSpPr>
          <p:grpSpPr>
            <a:xfrm>
              <a:off x="5313163" y="914613"/>
              <a:ext cx="3714324" cy="2495300"/>
              <a:chOff x="5313938" y="925338"/>
              <a:chExt cx="3714324" cy="2495300"/>
            </a:xfrm>
          </p:grpSpPr>
          <p:pic>
            <p:nvPicPr>
              <p:cNvPr id="887" name="Google Shape;887;p58" title="Points scored"/>
              <p:cNvPicPr preferRelativeResize="0"/>
              <p:nvPr/>
            </p:nvPicPr>
            <p:blipFill>
              <a:blip r:embed="rId6">
                <a:alphaModFix/>
              </a:blip>
              <a:stretch>
                <a:fillRect/>
              </a:stretch>
            </p:blipFill>
            <p:spPr>
              <a:xfrm>
                <a:off x="5313938" y="925338"/>
                <a:ext cx="3714324" cy="2381251"/>
              </a:xfrm>
              <a:prstGeom prst="rect">
                <a:avLst/>
              </a:prstGeom>
              <a:noFill/>
              <a:ln>
                <a:noFill/>
              </a:ln>
            </p:spPr>
          </p:pic>
          <p:sp>
            <p:nvSpPr>
              <p:cNvPr id="888" name="Google Shape;888;p58"/>
              <p:cNvSpPr txBox="1"/>
              <p:nvPr/>
            </p:nvSpPr>
            <p:spPr>
              <a:xfrm>
                <a:off x="7520950" y="3097538"/>
                <a:ext cx="12210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Molengo"/>
                    <a:ea typeface="Molengo"/>
                    <a:cs typeface="Molengo"/>
                    <a:sym typeface="Molengo"/>
                  </a:rPr>
                  <a:t>(Cancer Today, 2020)</a:t>
                </a:r>
                <a:endParaRPr sz="900">
                  <a:latin typeface="Molengo"/>
                  <a:ea typeface="Molengo"/>
                  <a:cs typeface="Molengo"/>
                  <a:sym typeface="Molengo"/>
                </a:endParaRPr>
              </a:p>
            </p:txBody>
          </p:sp>
          <p:sp>
            <p:nvSpPr>
              <p:cNvPr id="889" name="Google Shape;889;p58"/>
              <p:cNvSpPr txBox="1"/>
              <p:nvPr/>
            </p:nvSpPr>
            <p:spPr>
              <a:xfrm>
                <a:off x="6768800" y="1910400"/>
                <a:ext cx="970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Molengo"/>
                    <a:ea typeface="Molengo"/>
                    <a:cs typeface="Molengo"/>
                    <a:sym typeface="Molengo"/>
                  </a:rPr>
                  <a:t>Female ♀</a:t>
                </a:r>
                <a:endParaRPr sz="1200">
                  <a:latin typeface="Molengo"/>
                  <a:ea typeface="Molengo"/>
                  <a:cs typeface="Molengo"/>
                  <a:sym typeface="Molengo"/>
                </a:endParaRPr>
              </a:p>
            </p:txBody>
          </p:sp>
        </p:grpSp>
        <p:sp>
          <p:nvSpPr>
            <p:cNvPr id="890" name="Google Shape;890;p58"/>
            <p:cNvSpPr txBox="1"/>
            <p:nvPr/>
          </p:nvSpPr>
          <p:spPr>
            <a:xfrm>
              <a:off x="5761075" y="3400513"/>
              <a:ext cx="28323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latin typeface="Molengo"/>
                  <a:ea typeface="Molengo"/>
                  <a:cs typeface="Molengo"/>
                  <a:sym typeface="Molengo"/>
                </a:rPr>
                <a:t>Proportion of Types of Cancer Affecting Females in Singapore (2020) </a:t>
              </a:r>
              <a:endParaRPr sz="1200" b="1">
                <a:latin typeface="Molengo"/>
                <a:ea typeface="Molengo"/>
                <a:cs typeface="Molengo"/>
                <a:sym typeface="Molengo"/>
              </a:endParaRPr>
            </a:p>
          </p:txBody>
        </p:sp>
      </p:grpSp>
      <p:grpSp>
        <p:nvGrpSpPr>
          <p:cNvPr id="891" name="Google Shape;891;p58"/>
          <p:cNvGrpSpPr/>
          <p:nvPr/>
        </p:nvGrpSpPr>
        <p:grpSpPr>
          <a:xfrm>
            <a:off x="8118892" y="1345325"/>
            <a:ext cx="989949" cy="302700"/>
            <a:chOff x="8118892" y="1497725"/>
            <a:chExt cx="989949" cy="302700"/>
          </a:xfrm>
        </p:grpSpPr>
        <p:cxnSp>
          <p:nvCxnSpPr>
            <p:cNvPr id="892" name="Google Shape;892;p58"/>
            <p:cNvCxnSpPr>
              <a:endCxn id="893" idx="1"/>
            </p:cNvCxnSpPr>
            <p:nvPr/>
          </p:nvCxnSpPr>
          <p:spPr>
            <a:xfrm rot="10800000" flipH="1">
              <a:off x="8118892" y="1649075"/>
              <a:ext cx="477000" cy="33000"/>
            </a:xfrm>
            <a:prstGeom prst="straightConnector1">
              <a:avLst/>
            </a:prstGeom>
            <a:noFill/>
            <a:ln w="19050" cap="flat" cmpd="sng">
              <a:solidFill>
                <a:schemeClr val="accent3"/>
              </a:solidFill>
              <a:prstDash val="solid"/>
              <a:round/>
              <a:headEnd type="none" w="med" len="med"/>
              <a:tailEnd type="none" w="med" len="med"/>
            </a:ln>
          </p:spPr>
        </p:cxnSp>
        <p:sp>
          <p:nvSpPr>
            <p:cNvPr id="893" name="Google Shape;893;p58"/>
            <p:cNvSpPr/>
            <p:nvPr/>
          </p:nvSpPr>
          <p:spPr>
            <a:xfrm>
              <a:off x="8595892" y="1497725"/>
              <a:ext cx="512949" cy="302700"/>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sp>
        <p:nvSpPr>
          <p:cNvPr id="894" name="Google Shape;894;p58"/>
          <p:cNvSpPr txBox="1"/>
          <p:nvPr/>
        </p:nvSpPr>
        <p:spPr>
          <a:xfrm>
            <a:off x="5685550" y="3951875"/>
            <a:ext cx="3132300" cy="692700"/>
          </a:xfrm>
          <a:prstGeom prst="rect">
            <a:avLst/>
          </a:prstGeom>
          <a:noFill/>
          <a:ln w="19050" cap="flat" cmpd="sng">
            <a:solidFill>
              <a:schemeClr val="dk1"/>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Molengo"/>
                <a:ea typeface="Molengo"/>
                <a:cs typeface="Molengo"/>
                <a:sym typeface="Molengo"/>
              </a:rPr>
              <a:t>Breast Cancer is the </a:t>
            </a:r>
            <a:r>
              <a:rPr lang="en" sz="1100" b="1">
                <a:latin typeface="Molengo"/>
                <a:ea typeface="Molengo"/>
                <a:cs typeface="Molengo"/>
                <a:sym typeface="Molengo"/>
              </a:rPr>
              <a:t>most commonly occurring cancer</a:t>
            </a:r>
            <a:r>
              <a:rPr lang="en" sz="1100">
                <a:latin typeface="Molengo"/>
                <a:ea typeface="Molengo"/>
                <a:cs typeface="Molengo"/>
                <a:sym typeface="Molengo"/>
              </a:rPr>
              <a:t> and makes up to 40.9% of all cancer types in Singapore</a:t>
            </a:r>
            <a:endParaRPr sz="1100">
              <a:latin typeface="Molengo"/>
              <a:ea typeface="Molengo"/>
              <a:cs typeface="Molengo"/>
              <a:sym typeface="Moleng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5"/>
                                        </p:tgtEl>
                                        <p:attrNameLst>
                                          <p:attrName>style.visibility</p:attrName>
                                        </p:attrNameLst>
                                      </p:cBhvr>
                                      <p:to>
                                        <p:strVal val="visible"/>
                                      </p:to>
                                    </p:set>
                                    <p:animEffect transition="in" filter="fade">
                                      <p:cBhvr>
                                        <p:cTn id="7" dur="1000"/>
                                        <p:tgtEl>
                                          <p:spTgt spid="8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34"/>
                                        </p:tgtEl>
                                        <p:attrNameLst>
                                          <p:attrName>style.visibility</p:attrName>
                                        </p:attrNameLst>
                                      </p:cBhvr>
                                      <p:to>
                                        <p:strVal val="visible"/>
                                      </p:to>
                                    </p:set>
                                    <p:animEffect transition="in" filter="fade">
                                      <p:cBhvr>
                                        <p:cTn id="12" dur="1000"/>
                                        <p:tgtEl>
                                          <p:spTgt spid="8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85"/>
                                        </p:tgtEl>
                                        <p:attrNameLst>
                                          <p:attrName>style.visibility</p:attrName>
                                        </p:attrNameLst>
                                      </p:cBhvr>
                                      <p:to>
                                        <p:strVal val="visible"/>
                                      </p:to>
                                    </p:set>
                                    <p:animEffect transition="in" filter="fade">
                                      <p:cBhvr>
                                        <p:cTn id="17" dur="1000"/>
                                        <p:tgtEl>
                                          <p:spTgt spid="885"/>
                                        </p:tgtEl>
                                      </p:cBhvr>
                                    </p:animEffect>
                                  </p:childTnLst>
                                </p:cTn>
                              </p:par>
                              <p:par>
                                <p:cTn id="18" presetID="10" presetClass="entr" presetSubtype="0" fill="hold" nodeType="withEffect">
                                  <p:stCondLst>
                                    <p:cond delay="0"/>
                                  </p:stCondLst>
                                  <p:childTnLst>
                                    <p:set>
                                      <p:cBhvr>
                                        <p:cTn id="19" dur="1" fill="hold">
                                          <p:stCondLst>
                                            <p:cond delay="0"/>
                                          </p:stCondLst>
                                        </p:cTn>
                                        <p:tgtEl>
                                          <p:spTgt spid="894"/>
                                        </p:tgtEl>
                                        <p:attrNameLst>
                                          <p:attrName>style.visibility</p:attrName>
                                        </p:attrNameLst>
                                      </p:cBhvr>
                                      <p:to>
                                        <p:strVal val="visible"/>
                                      </p:to>
                                    </p:set>
                                    <p:animEffect transition="in" filter="fade">
                                      <p:cBhvr>
                                        <p:cTn id="20" dur="1000"/>
                                        <p:tgtEl>
                                          <p:spTgt spid="89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91"/>
                                        </p:tgtEl>
                                        <p:attrNameLst>
                                          <p:attrName>style.visibility</p:attrName>
                                        </p:attrNameLst>
                                      </p:cBhvr>
                                      <p:to>
                                        <p:strVal val="visible"/>
                                      </p:to>
                                    </p:set>
                                    <p:animEffect transition="in" filter="fade">
                                      <p:cBhvr>
                                        <p:cTn id="25" dur="1000"/>
                                        <p:tgtEl>
                                          <p:spTgt spid="8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59"/>
          <p:cNvSpPr txBox="1">
            <a:spLocks noGrp="1"/>
          </p:cNvSpPr>
          <p:nvPr>
            <p:ph type="title"/>
          </p:nvPr>
        </p:nvSpPr>
        <p:spPr>
          <a:xfrm>
            <a:off x="747875" y="310925"/>
            <a:ext cx="7717500" cy="55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00" name="Google Shape;900;p59"/>
          <p:cNvSpPr/>
          <p:nvPr/>
        </p:nvSpPr>
        <p:spPr>
          <a:xfrm>
            <a:off x="636150" y="161550"/>
            <a:ext cx="7871700" cy="572100"/>
          </a:xfrm>
          <a:prstGeom prst="roundRect">
            <a:avLst>
              <a:gd name="adj" fmla="val 50000"/>
            </a:avLst>
          </a:prstGeom>
          <a:solidFill>
            <a:srgbClr val="06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a:solidFill>
                  <a:srgbClr val="FBF9EA"/>
                </a:solidFill>
                <a:latin typeface="Montserrat"/>
                <a:ea typeface="Montserrat"/>
                <a:cs typeface="Montserrat"/>
                <a:sym typeface="Montserrat"/>
              </a:rPr>
              <a:t>Impact of Microplastics on Breast Cancer  </a:t>
            </a:r>
            <a:endParaRPr sz="2200" b="1">
              <a:solidFill>
                <a:srgbClr val="FBF9EA"/>
              </a:solidFill>
              <a:latin typeface="Montserrat"/>
              <a:ea typeface="Montserrat"/>
              <a:cs typeface="Montserrat"/>
              <a:sym typeface="Montserrat"/>
            </a:endParaRPr>
          </a:p>
        </p:txBody>
      </p:sp>
      <p:sp>
        <p:nvSpPr>
          <p:cNvPr id="901" name="Google Shape;901;p59"/>
          <p:cNvSpPr txBox="1"/>
          <p:nvPr/>
        </p:nvSpPr>
        <p:spPr>
          <a:xfrm>
            <a:off x="2458575" y="771463"/>
            <a:ext cx="185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Molengo"/>
                <a:ea typeface="Molengo"/>
                <a:cs typeface="Molengo"/>
                <a:sym typeface="Molengo"/>
              </a:rPr>
              <a:t>Independent Variables</a:t>
            </a:r>
            <a:endParaRPr b="1">
              <a:latin typeface="Molengo"/>
              <a:ea typeface="Molengo"/>
              <a:cs typeface="Molengo"/>
              <a:sym typeface="Molengo"/>
            </a:endParaRPr>
          </a:p>
        </p:txBody>
      </p:sp>
      <p:grpSp>
        <p:nvGrpSpPr>
          <p:cNvPr id="902" name="Google Shape;902;p59"/>
          <p:cNvGrpSpPr/>
          <p:nvPr/>
        </p:nvGrpSpPr>
        <p:grpSpPr>
          <a:xfrm>
            <a:off x="376915" y="1133279"/>
            <a:ext cx="5691460" cy="1064012"/>
            <a:chOff x="376915" y="1209479"/>
            <a:chExt cx="5691460" cy="1064012"/>
          </a:xfrm>
        </p:grpSpPr>
        <p:pic>
          <p:nvPicPr>
            <p:cNvPr id="903" name="Google Shape;903;p59"/>
            <p:cNvPicPr preferRelativeResize="0"/>
            <p:nvPr/>
          </p:nvPicPr>
          <p:blipFill>
            <a:blip r:embed="rId3">
              <a:alphaModFix/>
            </a:blip>
            <a:stretch>
              <a:fillRect/>
            </a:stretch>
          </p:blipFill>
          <p:spPr>
            <a:xfrm>
              <a:off x="376915" y="1209479"/>
              <a:ext cx="442588" cy="442566"/>
            </a:xfrm>
            <a:prstGeom prst="rect">
              <a:avLst/>
            </a:prstGeom>
            <a:noFill/>
            <a:ln>
              <a:noFill/>
            </a:ln>
          </p:spPr>
        </p:pic>
        <p:pic>
          <p:nvPicPr>
            <p:cNvPr id="904" name="Google Shape;904;p59"/>
            <p:cNvPicPr preferRelativeResize="0"/>
            <p:nvPr/>
          </p:nvPicPr>
          <p:blipFill>
            <a:blip r:embed="rId4">
              <a:alphaModFix/>
            </a:blip>
            <a:stretch>
              <a:fillRect/>
            </a:stretch>
          </p:blipFill>
          <p:spPr>
            <a:xfrm>
              <a:off x="376924" y="1820980"/>
              <a:ext cx="442588" cy="442566"/>
            </a:xfrm>
            <a:prstGeom prst="rect">
              <a:avLst/>
            </a:prstGeom>
            <a:noFill/>
            <a:ln>
              <a:noFill/>
            </a:ln>
          </p:spPr>
        </p:pic>
        <p:pic>
          <p:nvPicPr>
            <p:cNvPr id="905" name="Google Shape;905;p59"/>
            <p:cNvPicPr preferRelativeResize="0"/>
            <p:nvPr/>
          </p:nvPicPr>
          <p:blipFill>
            <a:blip r:embed="rId5">
              <a:alphaModFix/>
            </a:blip>
            <a:stretch>
              <a:fillRect/>
            </a:stretch>
          </p:blipFill>
          <p:spPr>
            <a:xfrm>
              <a:off x="3277997" y="1216988"/>
              <a:ext cx="442588" cy="442566"/>
            </a:xfrm>
            <a:prstGeom prst="rect">
              <a:avLst/>
            </a:prstGeom>
            <a:noFill/>
            <a:ln>
              <a:noFill/>
            </a:ln>
          </p:spPr>
        </p:pic>
        <p:grpSp>
          <p:nvGrpSpPr>
            <p:cNvPr id="906" name="Google Shape;906;p59"/>
            <p:cNvGrpSpPr/>
            <p:nvPr/>
          </p:nvGrpSpPr>
          <p:grpSpPr>
            <a:xfrm>
              <a:off x="3278003" y="1872407"/>
              <a:ext cx="442575" cy="401084"/>
              <a:chOff x="25818940" y="-3674887"/>
              <a:chExt cx="2286026" cy="2071713"/>
            </a:xfrm>
          </p:grpSpPr>
          <p:pic>
            <p:nvPicPr>
              <p:cNvPr id="907" name="Google Shape;907;p59"/>
              <p:cNvPicPr preferRelativeResize="0"/>
              <p:nvPr/>
            </p:nvPicPr>
            <p:blipFill>
              <a:blip r:embed="rId6">
                <a:alphaModFix/>
              </a:blip>
              <a:stretch>
                <a:fillRect/>
              </a:stretch>
            </p:blipFill>
            <p:spPr>
              <a:xfrm>
                <a:off x="26750540" y="-2957600"/>
                <a:ext cx="1354426" cy="1354426"/>
              </a:xfrm>
              <a:prstGeom prst="rect">
                <a:avLst/>
              </a:prstGeom>
              <a:noFill/>
              <a:ln>
                <a:noFill/>
              </a:ln>
            </p:spPr>
          </p:pic>
          <p:pic>
            <p:nvPicPr>
              <p:cNvPr id="908" name="Google Shape;908;p59"/>
              <p:cNvPicPr preferRelativeResize="0"/>
              <p:nvPr/>
            </p:nvPicPr>
            <p:blipFill>
              <a:blip r:embed="rId7">
                <a:alphaModFix/>
              </a:blip>
              <a:stretch>
                <a:fillRect/>
              </a:stretch>
            </p:blipFill>
            <p:spPr>
              <a:xfrm>
                <a:off x="25818940" y="-3674887"/>
                <a:ext cx="1354437" cy="1354437"/>
              </a:xfrm>
              <a:prstGeom prst="rect">
                <a:avLst/>
              </a:prstGeom>
              <a:noFill/>
              <a:ln>
                <a:noFill/>
              </a:ln>
            </p:spPr>
          </p:pic>
        </p:grpSp>
        <p:sp>
          <p:nvSpPr>
            <p:cNvPr id="909" name="Google Shape;909;p59"/>
            <p:cNvSpPr txBox="1"/>
            <p:nvPr/>
          </p:nvSpPr>
          <p:spPr>
            <a:xfrm>
              <a:off x="819500" y="1261275"/>
              <a:ext cx="2134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Molengo"/>
                  <a:ea typeface="Molengo"/>
                  <a:cs typeface="Molengo"/>
                  <a:sym typeface="Molengo"/>
                </a:rPr>
                <a:t>Microplastics Emission (Tonnes)</a:t>
              </a:r>
              <a:endParaRPr sz="1100">
                <a:latin typeface="Molengo"/>
                <a:ea typeface="Molengo"/>
                <a:cs typeface="Molengo"/>
                <a:sym typeface="Molengo"/>
              </a:endParaRPr>
            </a:p>
          </p:txBody>
        </p:sp>
        <p:sp>
          <p:nvSpPr>
            <p:cNvPr id="910" name="Google Shape;910;p59"/>
            <p:cNvSpPr txBox="1"/>
            <p:nvPr/>
          </p:nvSpPr>
          <p:spPr>
            <a:xfrm>
              <a:off x="819498" y="1892200"/>
              <a:ext cx="2553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Molengo"/>
                  <a:ea typeface="Molengo"/>
                  <a:cs typeface="Molengo"/>
                  <a:sym typeface="Molengo"/>
                </a:rPr>
                <a:t>Alcohol Consumption (Litres per adult)</a:t>
              </a:r>
              <a:endParaRPr sz="1100">
                <a:latin typeface="Molengo"/>
                <a:ea typeface="Molengo"/>
                <a:cs typeface="Molengo"/>
                <a:sym typeface="Molengo"/>
              </a:endParaRPr>
            </a:p>
          </p:txBody>
        </p:sp>
        <p:sp>
          <p:nvSpPr>
            <p:cNvPr id="911" name="Google Shape;911;p59"/>
            <p:cNvSpPr txBox="1"/>
            <p:nvPr/>
          </p:nvSpPr>
          <p:spPr>
            <a:xfrm>
              <a:off x="3720574" y="1253775"/>
              <a:ext cx="2347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Molengo"/>
                  <a:ea typeface="Molengo"/>
                  <a:cs typeface="Molengo"/>
                  <a:sym typeface="Molengo"/>
                </a:rPr>
                <a:t>Mean age at First Childbirth (Years)</a:t>
              </a:r>
              <a:endParaRPr sz="1100">
                <a:latin typeface="Molengo"/>
                <a:ea typeface="Molengo"/>
                <a:cs typeface="Molengo"/>
                <a:sym typeface="Molengo"/>
              </a:endParaRPr>
            </a:p>
          </p:txBody>
        </p:sp>
        <p:sp>
          <p:nvSpPr>
            <p:cNvPr id="912" name="Google Shape;912;p59"/>
            <p:cNvSpPr txBox="1"/>
            <p:nvPr/>
          </p:nvSpPr>
          <p:spPr>
            <a:xfrm>
              <a:off x="3720575" y="1847600"/>
              <a:ext cx="2004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Molengo"/>
                  <a:ea typeface="Molengo"/>
                  <a:cs typeface="Molengo"/>
                  <a:sym typeface="Molengo"/>
                </a:rPr>
                <a:t>Reproductive Lifespan (Years)</a:t>
              </a:r>
              <a:endParaRPr sz="1100">
                <a:latin typeface="Molengo"/>
                <a:ea typeface="Molengo"/>
                <a:cs typeface="Molengo"/>
                <a:sym typeface="Molengo"/>
              </a:endParaRPr>
            </a:p>
          </p:txBody>
        </p:sp>
      </p:grpSp>
      <p:sp>
        <p:nvSpPr>
          <p:cNvPr id="913" name="Google Shape;913;p59"/>
          <p:cNvSpPr/>
          <p:nvPr/>
        </p:nvSpPr>
        <p:spPr>
          <a:xfrm>
            <a:off x="170225" y="723075"/>
            <a:ext cx="206700" cy="354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9"/>
          <p:cNvSpPr txBox="1"/>
          <p:nvPr/>
        </p:nvSpPr>
        <p:spPr>
          <a:xfrm>
            <a:off x="2829150" y="2410138"/>
            <a:ext cx="348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Molengo"/>
                <a:ea typeface="Molengo"/>
                <a:cs typeface="Molengo"/>
                <a:sym typeface="Molengo"/>
              </a:rPr>
              <a:t>Given 1% increase in Microplastic Emission</a:t>
            </a:r>
            <a:endParaRPr b="1">
              <a:latin typeface="Molengo"/>
              <a:ea typeface="Molengo"/>
              <a:cs typeface="Molengo"/>
              <a:sym typeface="Molengo"/>
            </a:endParaRPr>
          </a:p>
        </p:txBody>
      </p:sp>
      <p:grpSp>
        <p:nvGrpSpPr>
          <p:cNvPr id="915" name="Google Shape;915;p59"/>
          <p:cNvGrpSpPr/>
          <p:nvPr/>
        </p:nvGrpSpPr>
        <p:grpSpPr>
          <a:xfrm>
            <a:off x="722047" y="2961422"/>
            <a:ext cx="3399113" cy="1615690"/>
            <a:chOff x="722047" y="3037622"/>
            <a:chExt cx="3399113" cy="1615690"/>
          </a:xfrm>
        </p:grpSpPr>
        <p:pic>
          <p:nvPicPr>
            <p:cNvPr id="916" name="Google Shape;916;p59"/>
            <p:cNvPicPr preferRelativeResize="0"/>
            <p:nvPr/>
          </p:nvPicPr>
          <p:blipFill>
            <a:blip r:embed="rId8">
              <a:alphaModFix/>
            </a:blip>
            <a:stretch>
              <a:fillRect/>
            </a:stretch>
          </p:blipFill>
          <p:spPr>
            <a:xfrm>
              <a:off x="722047" y="3037622"/>
              <a:ext cx="1518575" cy="1518575"/>
            </a:xfrm>
            <a:prstGeom prst="rect">
              <a:avLst/>
            </a:prstGeom>
            <a:noFill/>
            <a:ln>
              <a:noFill/>
            </a:ln>
          </p:spPr>
        </p:pic>
        <p:pic>
          <p:nvPicPr>
            <p:cNvPr id="917" name="Google Shape;917;p59"/>
            <p:cNvPicPr preferRelativeResize="0"/>
            <p:nvPr/>
          </p:nvPicPr>
          <p:blipFill>
            <a:blip r:embed="rId9">
              <a:alphaModFix/>
            </a:blip>
            <a:stretch>
              <a:fillRect/>
            </a:stretch>
          </p:blipFill>
          <p:spPr>
            <a:xfrm>
              <a:off x="1889173" y="4053081"/>
              <a:ext cx="600251" cy="600232"/>
            </a:xfrm>
            <a:prstGeom prst="rect">
              <a:avLst/>
            </a:prstGeom>
            <a:noFill/>
            <a:ln>
              <a:noFill/>
            </a:ln>
          </p:spPr>
        </p:pic>
        <p:sp>
          <p:nvSpPr>
            <p:cNvPr id="918" name="Google Shape;918;p59"/>
            <p:cNvSpPr/>
            <p:nvPr/>
          </p:nvSpPr>
          <p:spPr>
            <a:xfrm>
              <a:off x="2458573" y="3405070"/>
              <a:ext cx="693300" cy="783600"/>
            </a:xfrm>
            <a:prstGeom prst="upArrow">
              <a:avLst>
                <a:gd name="adj1" fmla="val 50000"/>
                <a:gd name="adj2" fmla="val 50000"/>
              </a:avLst>
            </a:prstGeom>
            <a:solidFill>
              <a:srgbClr val="F217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9"/>
            <p:cNvSpPr txBox="1"/>
            <p:nvPr/>
          </p:nvSpPr>
          <p:spPr>
            <a:xfrm>
              <a:off x="3120960" y="3334587"/>
              <a:ext cx="100020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200" b="1">
                  <a:solidFill>
                    <a:srgbClr val="F21741"/>
                  </a:solidFill>
                  <a:latin typeface="Molengo"/>
                  <a:ea typeface="Molengo"/>
                  <a:cs typeface="Molengo"/>
                  <a:sym typeface="Molengo"/>
                </a:rPr>
                <a:t>222 </a:t>
              </a:r>
              <a:endParaRPr sz="2200" b="1">
                <a:solidFill>
                  <a:srgbClr val="F21741"/>
                </a:solidFill>
                <a:latin typeface="Molengo"/>
                <a:ea typeface="Molengo"/>
                <a:cs typeface="Molengo"/>
                <a:sym typeface="Molengo"/>
              </a:endParaRPr>
            </a:p>
            <a:p>
              <a:pPr marL="0" lvl="0" indent="0" algn="ctr" rtl="0">
                <a:spcBef>
                  <a:spcPts val="0"/>
                </a:spcBef>
                <a:spcAft>
                  <a:spcPts val="0"/>
                </a:spcAft>
                <a:buNone/>
              </a:pPr>
              <a:r>
                <a:rPr lang="en" sz="2200" b="1">
                  <a:solidFill>
                    <a:srgbClr val="F21741"/>
                  </a:solidFill>
                  <a:latin typeface="Molengo"/>
                  <a:ea typeface="Molengo"/>
                  <a:cs typeface="Molengo"/>
                  <a:sym typeface="Molengo"/>
                </a:rPr>
                <a:t>cases</a:t>
              </a:r>
              <a:endParaRPr sz="2200" b="1">
                <a:solidFill>
                  <a:srgbClr val="F21741"/>
                </a:solidFill>
                <a:latin typeface="Molengo"/>
                <a:ea typeface="Molengo"/>
                <a:cs typeface="Molengo"/>
                <a:sym typeface="Molengo"/>
              </a:endParaRPr>
            </a:p>
          </p:txBody>
        </p:sp>
      </p:grpSp>
      <p:pic>
        <p:nvPicPr>
          <p:cNvPr id="920" name="Google Shape;920;p59"/>
          <p:cNvPicPr preferRelativeResize="0"/>
          <p:nvPr/>
        </p:nvPicPr>
        <p:blipFill rotWithShape="1">
          <a:blip r:embed="rId10">
            <a:alphaModFix/>
          </a:blip>
          <a:srcRect t="22808" b="21896"/>
          <a:stretch/>
        </p:blipFill>
        <p:spPr>
          <a:xfrm>
            <a:off x="8430774" y="4773375"/>
            <a:ext cx="646162" cy="318326"/>
          </a:xfrm>
          <a:prstGeom prst="rect">
            <a:avLst/>
          </a:prstGeom>
          <a:noFill/>
          <a:ln>
            <a:noFill/>
          </a:ln>
        </p:spPr>
      </p:pic>
      <p:grpSp>
        <p:nvGrpSpPr>
          <p:cNvPr id="921" name="Google Shape;921;p59"/>
          <p:cNvGrpSpPr/>
          <p:nvPr/>
        </p:nvGrpSpPr>
        <p:grpSpPr>
          <a:xfrm>
            <a:off x="276875" y="725275"/>
            <a:ext cx="8659500" cy="1602900"/>
            <a:chOff x="276875" y="801475"/>
            <a:chExt cx="8659500" cy="1602900"/>
          </a:xfrm>
        </p:grpSpPr>
        <p:cxnSp>
          <p:nvCxnSpPr>
            <p:cNvPr id="922" name="Google Shape;922;p59"/>
            <p:cNvCxnSpPr/>
            <p:nvPr/>
          </p:nvCxnSpPr>
          <p:spPr>
            <a:xfrm rot="10800000" flipH="1">
              <a:off x="276875" y="2389613"/>
              <a:ext cx="8659500" cy="1200"/>
            </a:xfrm>
            <a:prstGeom prst="straightConnector1">
              <a:avLst/>
            </a:prstGeom>
            <a:noFill/>
            <a:ln w="38100" cap="flat" cmpd="sng">
              <a:solidFill>
                <a:schemeClr val="accent4"/>
              </a:solidFill>
              <a:prstDash val="solid"/>
              <a:round/>
              <a:headEnd type="none" w="med" len="med"/>
              <a:tailEnd type="none" w="med" len="med"/>
            </a:ln>
          </p:spPr>
        </p:cxnSp>
        <p:cxnSp>
          <p:nvCxnSpPr>
            <p:cNvPr id="923" name="Google Shape;923;p59"/>
            <p:cNvCxnSpPr/>
            <p:nvPr/>
          </p:nvCxnSpPr>
          <p:spPr>
            <a:xfrm flipH="1">
              <a:off x="6174075" y="801475"/>
              <a:ext cx="8700" cy="1602900"/>
            </a:xfrm>
            <a:prstGeom prst="straightConnector1">
              <a:avLst/>
            </a:prstGeom>
            <a:noFill/>
            <a:ln w="38100" cap="flat" cmpd="sng">
              <a:solidFill>
                <a:schemeClr val="accent3"/>
              </a:solidFill>
              <a:prstDash val="solid"/>
              <a:round/>
              <a:headEnd type="none" w="med" len="med"/>
              <a:tailEnd type="none" w="med" len="med"/>
            </a:ln>
          </p:spPr>
        </p:cxnSp>
      </p:grpSp>
      <p:grpSp>
        <p:nvGrpSpPr>
          <p:cNvPr id="924" name="Google Shape;924;p59"/>
          <p:cNvGrpSpPr/>
          <p:nvPr/>
        </p:nvGrpSpPr>
        <p:grpSpPr>
          <a:xfrm>
            <a:off x="6553625" y="776463"/>
            <a:ext cx="2046850" cy="1188950"/>
            <a:chOff x="6553625" y="852663"/>
            <a:chExt cx="2046850" cy="1188950"/>
          </a:xfrm>
        </p:grpSpPr>
        <p:pic>
          <p:nvPicPr>
            <p:cNvPr id="925" name="Google Shape;925;p59"/>
            <p:cNvPicPr preferRelativeResize="0"/>
            <p:nvPr/>
          </p:nvPicPr>
          <p:blipFill>
            <a:blip r:embed="rId8">
              <a:alphaModFix/>
            </a:blip>
            <a:stretch>
              <a:fillRect/>
            </a:stretch>
          </p:blipFill>
          <p:spPr>
            <a:xfrm>
              <a:off x="6553625" y="1441363"/>
              <a:ext cx="600250" cy="600250"/>
            </a:xfrm>
            <a:prstGeom prst="rect">
              <a:avLst/>
            </a:prstGeom>
            <a:noFill/>
            <a:ln>
              <a:noFill/>
            </a:ln>
          </p:spPr>
        </p:pic>
        <p:grpSp>
          <p:nvGrpSpPr>
            <p:cNvPr id="926" name="Google Shape;926;p59"/>
            <p:cNvGrpSpPr/>
            <p:nvPr/>
          </p:nvGrpSpPr>
          <p:grpSpPr>
            <a:xfrm>
              <a:off x="6648250" y="852663"/>
              <a:ext cx="1952225" cy="1150425"/>
              <a:chOff x="6648250" y="852663"/>
              <a:chExt cx="1952225" cy="1150425"/>
            </a:xfrm>
          </p:grpSpPr>
          <p:sp>
            <p:nvSpPr>
              <p:cNvPr id="927" name="Google Shape;927;p59"/>
              <p:cNvSpPr txBox="1"/>
              <p:nvPr/>
            </p:nvSpPr>
            <p:spPr>
              <a:xfrm>
                <a:off x="6648250" y="852663"/>
                <a:ext cx="185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Molengo"/>
                    <a:ea typeface="Molengo"/>
                    <a:cs typeface="Molengo"/>
                    <a:sym typeface="Molengo"/>
                  </a:rPr>
                  <a:t>Dependent Variable</a:t>
                </a:r>
                <a:endParaRPr b="1">
                  <a:latin typeface="Molengo"/>
                  <a:ea typeface="Molengo"/>
                  <a:cs typeface="Molengo"/>
                  <a:sym typeface="Molengo"/>
                </a:endParaRPr>
              </a:p>
            </p:txBody>
          </p:sp>
          <p:sp>
            <p:nvSpPr>
              <p:cNvPr id="928" name="Google Shape;928;p59"/>
              <p:cNvSpPr txBox="1"/>
              <p:nvPr/>
            </p:nvSpPr>
            <p:spPr>
              <a:xfrm>
                <a:off x="7153875" y="1479888"/>
                <a:ext cx="14466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Molengo"/>
                    <a:ea typeface="Molengo"/>
                    <a:cs typeface="Molengo"/>
                    <a:sym typeface="Molengo"/>
                  </a:rPr>
                  <a:t>Breast Cancer Incidence Rate (%)</a:t>
                </a:r>
                <a:endParaRPr sz="1100">
                  <a:latin typeface="Molengo"/>
                  <a:ea typeface="Molengo"/>
                  <a:cs typeface="Molengo"/>
                  <a:sym typeface="Molengo"/>
                </a:endParaRPr>
              </a:p>
            </p:txBody>
          </p:sp>
        </p:grpSp>
      </p:grpSp>
      <p:pic>
        <p:nvPicPr>
          <p:cNvPr id="929" name="Google Shape;929;p59"/>
          <p:cNvPicPr preferRelativeResize="0"/>
          <p:nvPr/>
        </p:nvPicPr>
        <p:blipFill>
          <a:blip r:embed="rId11">
            <a:alphaModFix/>
          </a:blip>
          <a:stretch>
            <a:fillRect/>
          </a:stretch>
        </p:blipFill>
        <p:spPr>
          <a:xfrm>
            <a:off x="76195" y="4873028"/>
            <a:ext cx="200756" cy="200756"/>
          </a:xfrm>
          <a:prstGeom prst="rect">
            <a:avLst/>
          </a:prstGeom>
          <a:noFill/>
          <a:ln>
            <a:noFill/>
          </a:ln>
        </p:spPr>
      </p:pic>
      <p:sp>
        <p:nvSpPr>
          <p:cNvPr id="930" name="Google Shape;930;p59"/>
          <p:cNvSpPr txBox="1"/>
          <p:nvPr/>
        </p:nvSpPr>
        <p:spPr>
          <a:xfrm>
            <a:off x="268175" y="4727100"/>
            <a:ext cx="8901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Molengo"/>
                <a:ea typeface="Molengo"/>
                <a:cs typeface="Molengo"/>
                <a:sym typeface="Molengo"/>
              </a:rPr>
              <a:t>Problem </a:t>
            </a:r>
            <a:endParaRPr sz="1000">
              <a:latin typeface="Molengo"/>
              <a:ea typeface="Molengo"/>
              <a:cs typeface="Molengo"/>
              <a:sym typeface="Molengo"/>
            </a:endParaRPr>
          </a:p>
          <a:p>
            <a:pPr marL="0" lvl="0" indent="0" algn="ctr" rtl="0">
              <a:spcBef>
                <a:spcPts val="0"/>
              </a:spcBef>
              <a:spcAft>
                <a:spcPts val="0"/>
              </a:spcAft>
              <a:buNone/>
            </a:pPr>
            <a:r>
              <a:rPr lang="en" sz="1000">
                <a:latin typeface="Molengo"/>
                <a:ea typeface="Molengo"/>
                <a:cs typeface="Molengo"/>
                <a:sym typeface="Molengo"/>
              </a:rPr>
              <a:t>Formulation</a:t>
            </a:r>
            <a:endParaRPr sz="1000">
              <a:latin typeface="Molengo"/>
              <a:ea typeface="Molengo"/>
              <a:cs typeface="Molengo"/>
              <a:sym typeface="Molengo"/>
            </a:endParaRPr>
          </a:p>
        </p:txBody>
      </p:sp>
      <p:grpSp>
        <p:nvGrpSpPr>
          <p:cNvPr id="931" name="Google Shape;931;p59"/>
          <p:cNvGrpSpPr/>
          <p:nvPr/>
        </p:nvGrpSpPr>
        <p:grpSpPr>
          <a:xfrm>
            <a:off x="1875982" y="4727100"/>
            <a:ext cx="1196305" cy="492600"/>
            <a:chOff x="2130995" y="4731025"/>
            <a:chExt cx="1196305" cy="492600"/>
          </a:xfrm>
        </p:grpSpPr>
        <p:pic>
          <p:nvPicPr>
            <p:cNvPr id="932" name="Google Shape;932;p59"/>
            <p:cNvPicPr preferRelativeResize="0"/>
            <p:nvPr/>
          </p:nvPicPr>
          <p:blipFill>
            <a:blip r:embed="rId11">
              <a:alphaModFix/>
            </a:blip>
            <a:stretch>
              <a:fillRect/>
            </a:stretch>
          </p:blipFill>
          <p:spPr>
            <a:xfrm>
              <a:off x="2130995" y="4876953"/>
              <a:ext cx="200756" cy="200756"/>
            </a:xfrm>
            <a:prstGeom prst="rect">
              <a:avLst/>
            </a:prstGeom>
            <a:noFill/>
            <a:ln>
              <a:noFill/>
            </a:ln>
          </p:spPr>
        </p:pic>
        <p:sp>
          <p:nvSpPr>
            <p:cNvPr id="933" name="Google Shape;933;p59"/>
            <p:cNvSpPr txBox="1"/>
            <p:nvPr/>
          </p:nvSpPr>
          <p:spPr>
            <a:xfrm>
              <a:off x="2363400" y="4731025"/>
              <a:ext cx="963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Molengo"/>
                  <a:ea typeface="Molengo"/>
                  <a:cs typeface="Molengo"/>
                  <a:sym typeface="Molengo"/>
                </a:rPr>
                <a:t>Breast Cancer </a:t>
              </a:r>
              <a:br>
                <a:rPr lang="en" sz="1000">
                  <a:latin typeface="Molengo"/>
                  <a:ea typeface="Molengo"/>
                  <a:cs typeface="Molengo"/>
                  <a:sym typeface="Molengo"/>
                </a:rPr>
              </a:br>
              <a:r>
                <a:rPr lang="en" sz="1000">
                  <a:latin typeface="Molengo"/>
                  <a:ea typeface="Molengo"/>
                  <a:cs typeface="Molengo"/>
                  <a:sym typeface="Molengo"/>
                </a:rPr>
                <a:t>Trends</a:t>
              </a:r>
              <a:endParaRPr sz="1000">
                <a:latin typeface="Molengo"/>
                <a:ea typeface="Molengo"/>
                <a:cs typeface="Molengo"/>
                <a:sym typeface="Molengo"/>
              </a:endParaRPr>
            </a:p>
          </p:txBody>
        </p:sp>
      </p:grpSp>
      <p:grpSp>
        <p:nvGrpSpPr>
          <p:cNvPr id="934" name="Google Shape;934;p59"/>
          <p:cNvGrpSpPr/>
          <p:nvPr/>
        </p:nvGrpSpPr>
        <p:grpSpPr>
          <a:xfrm>
            <a:off x="3866195" y="4727100"/>
            <a:ext cx="871255" cy="492600"/>
            <a:chOff x="4185795" y="4731025"/>
            <a:chExt cx="871255" cy="492600"/>
          </a:xfrm>
        </p:grpSpPr>
        <p:pic>
          <p:nvPicPr>
            <p:cNvPr id="935" name="Google Shape;935;p59"/>
            <p:cNvPicPr preferRelativeResize="0"/>
            <p:nvPr/>
          </p:nvPicPr>
          <p:blipFill>
            <a:blip r:embed="rId11">
              <a:alphaModFix/>
            </a:blip>
            <a:stretch>
              <a:fillRect/>
            </a:stretch>
          </p:blipFill>
          <p:spPr>
            <a:xfrm>
              <a:off x="4185795" y="4876953"/>
              <a:ext cx="200756" cy="200756"/>
            </a:xfrm>
            <a:prstGeom prst="rect">
              <a:avLst/>
            </a:prstGeom>
            <a:noFill/>
            <a:ln>
              <a:noFill/>
            </a:ln>
          </p:spPr>
        </p:pic>
        <p:sp>
          <p:nvSpPr>
            <p:cNvPr id="936" name="Google Shape;936;p59"/>
            <p:cNvSpPr txBox="1"/>
            <p:nvPr/>
          </p:nvSpPr>
          <p:spPr>
            <a:xfrm>
              <a:off x="4386550" y="4731025"/>
              <a:ext cx="6705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chemeClr val="accent4"/>
                  </a:solidFill>
                  <a:latin typeface="Molengo"/>
                  <a:ea typeface="Molengo"/>
                  <a:cs typeface="Molengo"/>
                  <a:sym typeface="Molengo"/>
                </a:rPr>
                <a:t>Results </a:t>
              </a:r>
              <a:br>
                <a:rPr lang="en" sz="1000" b="1">
                  <a:solidFill>
                    <a:schemeClr val="accent4"/>
                  </a:solidFill>
                  <a:latin typeface="Molengo"/>
                  <a:ea typeface="Molengo"/>
                  <a:cs typeface="Molengo"/>
                  <a:sym typeface="Molengo"/>
                </a:rPr>
              </a:br>
              <a:r>
                <a:rPr lang="en" sz="1000" b="1">
                  <a:solidFill>
                    <a:schemeClr val="accent4"/>
                  </a:solidFill>
                  <a:latin typeface="Molengo"/>
                  <a:ea typeface="Molengo"/>
                  <a:cs typeface="Molengo"/>
                  <a:sym typeface="Molengo"/>
                </a:rPr>
                <a:t>Analysis</a:t>
              </a:r>
              <a:endParaRPr sz="1000" b="1">
                <a:solidFill>
                  <a:schemeClr val="accent4"/>
                </a:solidFill>
                <a:latin typeface="Molengo"/>
                <a:ea typeface="Molengo"/>
                <a:cs typeface="Molengo"/>
                <a:sym typeface="Molengo"/>
              </a:endParaRPr>
            </a:p>
          </p:txBody>
        </p:sp>
      </p:grpSp>
      <p:grpSp>
        <p:nvGrpSpPr>
          <p:cNvPr id="937" name="Google Shape;937;p59"/>
          <p:cNvGrpSpPr/>
          <p:nvPr/>
        </p:nvGrpSpPr>
        <p:grpSpPr>
          <a:xfrm>
            <a:off x="5501695" y="4727100"/>
            <a:ext cx="1347705" cy="492600"/>
            <a:chOff x="5891995" y="4731025"/>
            <a:chExt cx="1347705" cy="492600"/>
          </a:xfrm>
        </p:grpSpPr>
        <p:pic>
          <p:nvPicPr>
            <p:cNvPr id="938" name="Google Shape;938;p59"/>
            <p:cNvPicPr preferRelativeResize="0"/>
            <p:nvPr/>
          </p:nvPicPr>
          <p:blipFill>
            <a:blip r:embed="rId11">
              <a:alphaModFix/>
            </a:blip>
            <a:stretch>
              <a:fillRect/>
            </a:stretch>
          </p:blipFill>
          <p:spPr>
            <a:xfrm>
              <a:off x="5891995" y="4876953"/>
              <a:ext cx="200756" cy="200756"/>
            </a:xfrm>
            <a:prstGeom prst="rect">
              <a:avLst/>
            </a:prstGeom>
            <a:noFill/>
            <a:ln>
              <a:noFill/>
            </a:ln>
          </p:spPr>
        </p:pic>
        <p:sp>
          <p:nvSpPr>
            <p:cNvPr id="939" name="Google Shape;939;p59"/>
            <p:cNvSpPr txBox="1"/>
            <p:nvPr/>
          </p:nvSpPr>
          <p:spPr>
            <a:xfrm>
              <a:off x="6092800" y="4731025"/>
              <a:ext cx="1146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Molengo"/>
                  <a:ea typeface="Molengo"/>
                  <a:cs typeface="Molengo"/>
                  <a:sym typeface="Molengo"/>
                </a:rPr>
                <a:t>Our </a:t>
              </a:r>
              <a:br>
                <a:rPr lang="en" sz="1000">
                  <a:latin typeface="Molengo"/>
                  <a:ea typeface="Molengo"/>
                  <a:cs typeface="Molengo"/>
                  <a:sym typeface="Molengo"/>
                </a:rPr>
              </a:br>
              <a:r>
                <a:rPr lang="en" sz="1000">
                  <a:latin typeface="Molengo"/>
                  <a:ea typeface="Molengo"/>
                  <a:cs typeface="Molengo"/>
                  <a:sym typeface="Molengo"/>
                </a:rPr>
                <a:t>Recommendations</a:t>
              </a:r>
              <a:endParaRPr sz="1000">
                <a:latin typeface="Molengo"/>
                <a:ea typeface="Molengo"/>
                <a:cs typeface="Molengo"/>
                <a:sym typeface="Molengo"/>
              </a:endParaRPr>
            </a:p>
          </p:txBody>
        </p:sp>
      </p:grpSp>
      <p:grpSp>
        <p:nvGrpSpPr>
          <p:cNvPr id="940" name="Google Shape;940;p59"/>
          <p:cNvGrpSpPr/>
          <p:nvPr/>
        </p:nvGrpSpPr>
        <p:grpSpPr>
          <a:xfrm>
            <a:off x="7689845" y="4727100"/>
            <a:ext cx="1377955" cy="492600"/>
            <a:chOff x="6207495" y="4086975"/>
            <a:chExt cx="1377955" cy="492600"/>
          </a:xfrm>
        </p:grpSpPr>
        <p:pic>
          <p:nvPicPr>
            <p:cNvPr id="941" name="Google Shape;941;p59"/>
            <p:cNvPicPr preferRelativeResize="0"/>
            <p:nvPr/>
          </p:nvPicPr>
          <p:blipFill>
            <a:blip r:embed="rId11">
              <a:alphaModFix/>
            </a:blip>
            <a:stretch>
              <a:fillRect/>
            </a:stretch>
          </p:blipFill>
          <p:spPr>
            <a:xfrm>
              <a:off x="6207495" y="4232903"/>
              <a:ext cx="200756" cy="200756"/>
            </a:xfrm>
            <a:prstGeom prst="rect">
              <a:avLst/>
            </a:prstGeom>
            <a:noFill/>
            <a:ln>
              <a:noFill/>
            </a:ln>
          </p:spPr>
        </p:pic>
        <p:sp>
          <p:nvSpPr>
            <p:cNvPr id="942" name="Google Shape;942;p59"/>
            <p:cNvSpPr txBox="1"/>
            <p:nvPr/>
          </p:nvSpPr>
          <p:spPr>
            <a:xfrm>
              <a:off x="6408250" y="4086975"/>
              <a:ext cx="1177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Molengo"/>
                  <a:ea typeface="Molengo"/>
                  <a:cs typeface="Molengo"/>
                  <a:sym typeface="Molengo"/>
                </a:rPr>
                <a:t>Further Work and Call to Action</a:t>
              </a:r>
              <a:endParaRPr sz="1000">
                <a:latin typeface="Molengo"/>
                <a:ea typeface="Molengo"/>
                <a:cs typeface="Molengo"/>
                <a:sym typeface="Molengo"/>
              </a:endParaRPr>
            </a:p>
          </p:txBody>
        </p:sp>
      </p:grpSp>
      <p:cxnSp>
        <p:nvCxnSpPr>
          <p:cNvPr id="943" name="Google Shape;943;p59"/>
          <p:cNvCxnSpPr/>
          <p:nvPr/>
        </p:nvCxnSpPr>
        <p:spPr>
          <a:xfrm>
            <a:off x="1071375" y="4973400"/>
            <a:ext cx="804600" cy="0"/>
          </a:xfrm>
          <a:prstGeom prst="straightConnector1">
            <a:avLst/>
          </a:prstGeom>
          <a:noFill/>
          <a:ln w="28575" cap="flat" cmpd="sng">
            <a:solidFill>
              <a:schemeClr val="accent3"/>
            </a:solidFill>
            <a:prstDash val="solid"/>
            <a:round/>
            <a:headEnd type="none" w="med" len="med"/>
            <a:tailEnd type="diamond" w="med" len="med"/>
          </a:ln>
        </p:spPr>
      </p:cxnSp>
      <p:cxnSp>
        <p:nvCxnSpPr>
          <p:cNvPr id="944" name="Google Shape;944;p59"/>
          <p:cNvCxnSpPr/>
          <p:nvPr/>
        </p:nvCxnSpPr>
        <p:spPr>
          <a:xfrm>
            <a:off x="3000150" y="4973400"/>
            <a:ext cx="804600" cy="0"/>
          </a:xfrm>
          <a:prstGeom prst="straightConnector1">
            <a:avLst/>
          </a:prstGeom>
          <a:noFill/>
          <a:ln w="28575" cap="flat" cmpd="sng">
            <a:solidFill>
              <a:schemeClr val="accent3"/>
            </a:solidFill>
            <a:prstDash val="solid"/>
            <a:round/>
            <a:headEnd type="none" w="med" len="med"/>
            <a:tailEnd type="diamond" w="med" len="med"/>
          </a:ln>
        </p:spPr>
      </p:cxnSp>
      <p:cxnSp>
        <p:nvCxnSpPr>
          <p:cNvPr id="945" name="Google Shape;945;p59"/>
          <p:cNvCxnSpPr/>
          <p:nvPr/>
        </p:nvCxnSpPr>
        <p:spPr>
          <a:xfrm>
            <a:off x="4671325" y="4973400"/>
            <a:ext cx="804600" cy="0"/>
          </a:xfrm>
          <a:prstGeom prst="straightConnector1">
            <a:avLst/>
          </a:prstGeom>
          <a:noFill/>
          <a:ln w="28575" cap="flat" cmpd="sng">
            <a:solidFill>
              <a:schemeClr val="accent3"/>
            </a:solidFill>
            <a:prstDash val="solid"/>
            <a:round/>
            <a:headEnd type="none" w="med" len="med"/>
            <a:tailEnd type="diamond" w="med" len="med"/>
          </a:ln>
        </p:spPr>
      </p:cxnSp>
      <p:cxnSp>
        <p:nvCxnSpPr>
          <p:cNvPr id="946" name="Google Shape;946;p59"/>
          <p:cNvCxnSpPr/>
          <p:nvPr/>
        </p:nvCxnSpPr>
        <p:spPr>
          <a:xfrm>
            <a:off x="6849400" y="4973400"/>
            <a:ext cx="804600" cy="0"/>
          </a:xfrm>
          <a:prstGeom prst="straightConnector1">
            <a:avLst/>
          </a:prstGeom>
          <a:noFill/>
          <a:ln w="28575" cap="flat" cmpd="sng">
            <a:solidFill>
              <a:schemeClr val="accent3"/>
            </a:solidFill>
            <a:prstDash val="solid"/>
            <a:round/>
            <a:headEnd type="none" w="med" len="med"/>
            <a:tailEnd type="diamond" w="med" len="med"/>
          </a:ln>
        </p:spPr>
      </p:cxnSp>
      <p:grpSp>
        <p:nvGrpSpPr>
          <p:cNvPr id="947" name="Google Shape;947;p59"/>
          <p:cNvGrpSpPr/>
          <p:nvPr/>
        </p:nvGrpSpPr>
        <p:grpSpPr>
          <a:xfrm>
            <a:off x="4724392" y="2905859"/>
            <a:ext cx="3740976" cy="1726810"/>
            <a:chOff x="4724392" y="2982059"/>
            <a:chExt cx="3740976" cy="1726810"/>
          </a:xfrm>
        </p:grpSpPr>
        <p:grpSp>
          <p:nvGrpSpPr>
            <p:cNvPr id="948" name="Google Shape;948;p59"/>
            <p:cNvGrpSpPr/>
            <p:nvPr/>
          </p:nvGrpSpPr>
          <p:grpSpPr>
            <a:xfrm>
              <a:off x="4724392" y="2982059"/>
              <a:ext cx="3740976" cy="1726810"/>
              <a:chOff x="4724392" y="2982059"/>
              <a:chExt cx="3740976" cy="1726810"/>
            </a:xfrm>
          </p:grpSpPr>
          <p:pic>
            <p:nvPicPr>
              <p:cNvPr id="949" name="Google Shape;949;p59"/>
              <p:cNvPicPr preferRelativeResize="0"/>
              <p:nvPr/>
            </p:nvPicPr>
            <p:blipFill>
              <a:blip r:embed="rId12">
                <a:alphaModFix/>
              </a:blip>
              <a:stretch>
                <a:fillRect/>
              </a:stretch>
            </p:blipFill>
            <p:spPr>
              <a:xfrm>
                <a:off x="4724392" y="2982059"/>
                <a:ext cx="1726810" cy="1726810"/>
              </a:xfrm>
              <a:prstGeom prst="rect">
                <a:avLst/>
              </a:prstGeom>
              <a:noFill/>
              <a:ln>
                <a:noFill/>
              </a:ln>
            </p:spPr>
          </p:pic>
          <p:sp>
            <p:nvSpPr>
              <p:cNvPr id="950" name="Google Shape;950;p59"/>
              <p:cNvSpPr txBox="1"/>
              <p:nvPr/>
            </p:nvSpPr>
            <p:spPr>
              <a:xfrm>
                <a:off x="7341567" y="3334598"/>
                <a:ext cx="112380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200" b="1">
                    <a:solidFill>
                      <a:srgbClr val="F21741"/>
                    </a:solidFill>
                    <a:latin typeface="Molengo"/>
                    <a:ea typeface="Molengo"/>
                    <a:cs typeface="Molengo"/>
                    <a:sym typeface="Molengo"/>
                  </a:rPr>
                  <a:t>$59 million</a:t>
                </a:r>
                <a:endParaRPr sz="2200" b="1">
                  <a:solidFill>
                    <a:srgbClr val="F21741"/>
                  </a:solidFill>
                  <a:latin typeface="Molengo"/>
                  <a:ea typeface="Molengo"/>
                  <a:cs typeface="Molengo"/>
                  <a:sym typeface="Molengo"/>
                </a:endParaRPr>
              </a:p>
            </p:txBody>
          </p:sp>
          <p:sp>
            <p:nvSpPr>
              <p:cNvPr id="951" name="Google Shape;951;p59"/>
              <p:cNvSpPr/>
              <p:nvPr/>
            </p:nvSpPr>
            <p:spPr>
              <a:xfrm>
                <a:off x="6648260" y="3373745"/>
                <a:ext cx="693300" cy="783600"/>
              </a:xfrm>
              <a:prstGeom prst="upArrow">
                <a:avLst>
                  <a:gd name="adj1" fmla="val 50000"/>
                  <a:gd name="adj2" fmla="val 50000"/>
                </a:avLst>
              </a:prstGeom>
              <a:solidFill>
                <a:srgbClr val="F217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52" name="Google Shape;952;p59"/>
            <p:cNvPicPr preferRelativeResize="0"/>
            <p:nvPr/>
          </p:nvPicPr>
          <p:blipFill>
            <a:blip r:embed="rId9">
              <a:alphaModFix/>
            </a:blip>
            <a:stretch>
              <a:fillRect/>
            </a:stretch>
          </p:blipFill>
          <p:spPr>
            <a:xfrm>
              <a:off x="6068373" y="4053081"/>
              <a:ext cx="600251" cy="600232"/>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2"/>
                                        </p:tgtEl>
                                        <p:attrNameLst>
                                          <p:attrName>style.visibility</p:attrName>
                                        </p:attrNameLst>
                                      </p:cBhvr>
                                      <p:to>
                                        <p:strVal val="visible"/>
                                      </p:to>
                                    </p:set>
                                    <p:animEffect transition="in" filter="fade">
                                      <p:cBhvr>
                                        <p:cTn id="7" dur="1000"/>
                                        <p:tgtEl>
                                          <p:spTgt spid="902"/>
                                        </p:tgtEl>
                                      </p:cBhvr>
                                    </p:animEffect>
                                  </p:childTnLst>
                                </p:cTn>
                              </p:par>
                              <p:par>
                                <p:cTn id="8" presetID="10" presetClass="entr" presetSubtype="0" fill="hold" nodeType="withEffect">
                                  <p:stCondLst>
                                    <p:cond delay="0"/>
                                  </p:stCondLst>
                                  <p:childTnLst>
                                    <p:set>
                                      <p:cBhvr>
                                        <p:cTn id="9" dur="1" fill="hold">
                                          <p:stCondLst>
                                            <p:cond delay="0"/>
                                          </p:stCondLst>
                                        </p:cTn>
                                        <p:tgtEl>
                                          <p:spTgt spid="921"/>
                                        </p:tgtEl>
                                        <p:attrNameLst>
                                          <p:attrName>style.visibility</p:attrName>
                                        </p:attrNameLst>
                                      </p:cBhvr>
                                      <p:to>
                                        <p:strVal val="visible"/>
                                      </p:to>
                                    </p:set>
                                    <p:animEffect transition="in" filter="fade">
                                      <p:cBhvr>
                                        <p:cTn id="10" dur="1000"/>
                                        <p:tgtEl>
                                          <p:spTgt spid="921"/>
                                        </p:tgtEl>
                                      </p:cBhvr>
                                    </p:animEffect>
                                  </p:childTnLst>
                                </p:cTn>
                              </p:par>
                              <p:par>
                                <p:cTn id="11" presetID="10" presetClass="entr" presetSubtype="0" fill="hold" nodeType="withEffect">
                                  <p:stCondLst>
                                    <p:cond delay="0"/>
                                  </p:stCondLst>
                                  <p:childTnLst>
                                    <p:set>
                                      <p:cBhvr>
                                        <p:cTn id="12" dur="1" fill="hold">
                                          <p:stCondLst>
                                            <p:cond delay="0"/>
                                          </p:stCondLst>
                                        </p:cTn>
                                        <p:tgtEl>
                                          <p:spTgt spid="901"/>
                                        </p:tgtEl>
                                        <p:attrNameLst>
                                          <p:attrName>style.visibility</p:attrName>
                                        </p:attrNameLst>
                                      </p:cBhvr>
                                      <p:to>
                                        <p:strVal val="visible"/>
                                      </p:to>
                                    </p:set>
                                    <p:animEffect transition="in" filter="fade">
                                      <p:cBhvr>
                                        <p:cTn id="13" dur="1000"/>
                                        <p:tgtEl>
                                          <p:spTgt spid="90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24"/>
                                        </p:tgtEl>
                                        <p:attrNameLst>
                                          <p:attrName>style.visibility</p:attrName>
                                        </p:attrNameLst>
                                      </p:cBhvr>
                                      <p:to>
                                        <p:strVal val="visible"/>
                                      </p:to>
                                    </p:set>
                                    <p:animEffect transition="in" filter="fade">
                                      <p:cBhvr>
                                        <p:cTn id="18" dur="1000"/>
                                        <p:tgtEl>
                                          <p:spTgt spid="9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14"/>
                                        </p:tgtEl>
                                        <p:attrNameLst>
                                          <p:attrName>style.visibility</p:attrName>
                                        </p:attrNameLst>
                                      </p:cBhvr>
                                      <p:to>
                                        <p:strVal val="visible"/>
                                      </p:to>
                                    </p:set>
                                    <p:animEffect transition="in" filter="fade">
                                      <p:cBhvr>
                                        <p:cTn id="23" dur="1000"/>
                                        <p:tgtEl>
                                          <p:spTgt spid="9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15"/>
                                        </p:tgtEl>
                                        <p:attrNameLst>
                                          <p:attrName>style.visibility</p:attrName>
                                        </p:attrNameLst>
                                      </p:cBhvr>
                                      <p:to>
                                        <p:strVal val="visible"/>
                                      </p:to>
                                    </p:set>
                                    <p:animEffect transition="in" filter="fade">
                                      <p:cBhvr>
                                        <p:cTn id="28" dur="1000"/>
                                        <p:tgtEl>
                                          <p:spTgt spid="9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47"/>
                                        </p:tgtEl>
                                        <p:attrNameLst>
                                          <p:attrName>style.visibility</p:attrName>
                                        </p:attrNameLst>
                                      </p:cBhvr>
                                      <p:to>
                                        <p:strVal val="visible"/>
                                      </p:to>
                                    </p:set>
                                    <p:animEffect transition="in" filter="fade">
                                      <p:cBhvr>
                                        <p:cTn id="33" dur="1000"/>
                                        <p:tgtEl>
                                          <p:spTgt spid="9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60"/>
          <p:cNvSpPr/>
          <p:nvPr/>
        </p:nvSpPr>
        <p:spPr>
          <a:xfrm>
            <a:off x="2573325" y="3996776"/>
            <a:ext cx="3729900" cy="695100"/>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p>
        </p:txBody>
      </p:sp>
      <p:sp>
        <p:nvSpPr>
          <p:cNvPr id="958" name="Google Shape;958;p60"/>
          <p:cNvSpPr/>
          <p:nvPr/>
        </p:nvSpPr>
        <p:spPr>
          <a:xfrm>
            <a:off x="2573325" y="2960425"/>
            <a:ext cx="3729900" cy="755100"/>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p>
        </p:txBody>
      </p:sp>
      <p:sp>
        <p:nvSpPr>
          <p:cNvPr id="959" name="Google Shape;959;p60"/>
          <p:cNvSpPr/>
          <p:nvPr/>
        </p:nvSpPr>
        <p:spPr>
          <a:xfrm>
            <a:off x="2573325" y="1021634"/>
            <a:ext cx="3729900" cy="755100"/>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p>
        </p:txBody>
      </p:sp>
      <p:sp>
        <p:nvSpPr>
          <p:cNvPr id="960" name="Google Shape;960;p60"/>
          <p:cNvSpPr/>
          <p:nvPr/>
        </p:nvSpPr>
        <p:spPr>
          <a:xfrm>
            <a:off x="2573325" y="2071596"/>
            <a:ext cx="3729900" cy="834600"/>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61" name="Google Shape;961;p60"/>
          <p:cNvPicPr preferRelativeResize="0"/>
          <p:nvPr/>
        </p:nvPicPr>
        <p:blipFill rotWithShape="1">
          <a:blip r:embed="rId3">
            <a:alphaModFix amt="3000"/>
          </a:blip>
          <a:srcRect t="22808" b="21896"/>
          <a:stretch/>
        </p:blipFill>
        <p:spPr>
          <a:xfrm>
            <a:off x="3756076" y="1999126"/>
            <a:ext cx="1616825" cy="796575"/>
          </a:xfrm>
          <a:prstGeom prst="rect">
            <a:avLst/>
          </a:prstGeom>
          <a:noFill/>
          <a:ln>
            <a:noFill/>
          </a:ln>
        </p:spPr>
      </p:pic>
      <p:sp>
        <p:nvSpPr>
          <p:cNvPr id="962" name="Google Shape;962;p60"/>
          <p:cNvSpPr txBox="1">
            <a:spLocks noGrp="1"/>
          </p:cNvSpPr>
          <p:nvPr>
            <p:ph type="title"/>
          </p:nvPr>
        </p:nvSpPr>
        <p:spPr>
          <a:xfrm>
            <a:off x="747875" y="284031"/>
            <a:ext cx="7717500" cy="55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63" name="Google Shape;963;p60"/>
          <p:cNvSpPr/>
          <p:nvPr/>
        </p:nvSpPr>
        <p:spPr>
          <a:xfrm>
            <a:off x="636150" y="161525"/>
            <a:ext cx="7871700" cy="572100"/>
          </a:xfrm>
          <a:prstGeom prst="roundRect">
            <a:avLst>
              <a:gd name="adj" fmla="val 50000"/>
            </a:avLst>
          </a:prstGeom>
          <a:solidFill>
            <a:srgbClr val="06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a:solidFill>
                  <a:srgbClr val="FBF9EA"/>
                </a:solidFill>
                <a:latin typeface="Montserrat"/>
                <a:ea typeface="Montserrat"/>
                <a:cs typeface="Montserrat"/>
                <a:sym typeface="Montserrat"/>
              </a:rPr>
              <a:t>Recommendations</a:t>
            </a:r>
            <a:endParaRPr sz="2200" b="1">
              <a:solidFill>
                <a:srgbClr val="FBF9EA"/>
              </a:solidFill>
              <a:latin typeface="Montserrat"/>
              <a:ea typeface="Montserrat"/>
              <a:cs typeface="Montserrat"/>
              <a:sym typeface="Montserrat"/>
            </a:endParaRPr>
          </a:p>
        </p:txBody>
      </p:sp>
      <p:sp>
        <p:nvSpPr>
          <p:cNvPr id="964" name="Google Shape;964;p60"/>
          <p:cNvSpPr/>
          <p:nvPr/>
        </p:nvSpPr>
        <p:spPr>
          <a:xfrm>
            <a:off x="747875" y="1027184"/>
            <a:ext cx="1752300" cy="755100"/>
          </a:xfrm>
          <a:prstGeom prst="roundRect">
            <a:avLst>
              <a:gd name="adj" fmla="val 16667"/>
            </a:avLst>
          </a:prstGeom>
          <a:solidFill>
            <a:srgbClr val="C4DADA"/>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Single-Use Plastic Tax</a:t>
            </a:r>
            <a:endParaRPr sz="1000"/>
          </a:p>
        </p:txBody>
      </p:sp>
      <p:sp>
        <p:nvSpPr>
          <p:cNvPr id="965" name="Google Shape;965;p60">
            <a:hlinkClick r:id="rId4" action="ppaction://hlinksldjump"/>
          </p:cNvPr>
          <p:cNvSpPr/>
          <p:nvPr/>
        </p:nvSpPr>
        <p:spPr>
          <a:xfrm>
            <a:off x="747875" y="2082609"/>
            <a:ext cx="1752300" cy="834600"/>
          </a:xfrm>
          <a:prstGeom prst="roundRect">
            <a:avLst>
              <a:gd name="adj" fmla="val 16667"/>
            </a:avLst>
          </a:prstGeom>
          <a:solidFill>
            <a:srgbClr val="C4DADA"/>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GST Suspension/Reduction for Fish Imports in Selected Areas</a:t>
            </a:r>
            <a:endParaRPr sz="1000"/>
          </a:p>
        </p:txBody>
      </p:sp>
      <p:sp>
        <p:nvSpPr>
          <p:cNvPr id="966" name="Google Shape;966;p60"/>
          <p:cNvSpPr/>
          <p:nvPr/>
        </p:nvSpPr>
        <p:spPr>
          <a:xfrm>
            <a:off x="747875" y="2960425"/>
            <a:ext cx="1752300" cy="755100"/>
          </a:xfrm>
          <a:prstGeom prst="roundRect">
            <a:avLst>
              <a:gd name="adj" fmla="val 16667"/>
            </a:avLst>
          </a:prstGeom>
          <a:solidFill>
            <a:srgbClr val="C4DADA"/>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Market-Based Policy Instrument</a:t>
            </a:r>
            <a:endParaRPr sz="1000"/>
          </a:p>
        </p:txBody>
      </p:sp>
      <p:sp>
        <p:nvSpPr>
          <p:cNvPr id="967" name="Google Shape;967;p60"/>
          <p:cNvSpPr/>
          <p:nvPr/>
        </p:nvSpPr>
        <p:spPr>
          <a:xfrm>
            <a:off x="747875" y="3996775"/>
            <a:ext cx="1752300" cy="695100"/>
          </a:xfrm>
          <a:prstGeom prst="roundRect">
            <a:avLst>
              <a:gd name="adj" fmla="val 16667"/>
            </a:avLst>
          </a:prstGeom>
          <a:solidFill>
            <a:srgbClr val="C4DADA"/>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Using Science and Education Material to Inform the Public </a:t>
            </a:r>
            <a:endParaRPr sz="1000"/>
          </a:p>
        </p:txBody>
      </p:sp>
      <p:sp>
        <p:nvSpPr>
          <p:cNvPr id="968" name="Google Shape;968;p60"/>
          <p:cNvSpPr/>
          <p:nvPr/>
        </p:nvSpPr>
        <p:spPr>
          <a:xfrm>
            <a:off x="747875" y="770084"/>
            <a:ext cx="7683000" cy="202800"/>
          </a:xfrm>
          <a:prstGeom prst="roundRect">
            <a:avLst>
              <a:gd name="adj" fmla="val 16667"/>
            </a:avLst>
          </a:prstGeom>
          <a:solidFill>
            <a:srgbClr val="89D3D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202020"/>
                </a:solidFill>
              </a:rPr>
              <a:t>Producer</a:t>
            </a:r>
            <a:endParaRPr sz="1000" b="1">
              <a:solidFill>
                <a:srgbClr val="202020"/>
              </a:solidFill>
            </a:endParaRPr>
          </a:p>
        </p:txBody>
      </p:sp>
      <p:sp>
        <p:nvSpPr>
          <p:cNvPr id="969" name="Google Shape;969;p60"/>
          <p:cNvSpPr/>
          <p:nvPr/>
        </p:nvSpPr>
        <p:spPr>
          <a:xfrm>
            <a:off x="747875" y="1836584"/>
            <a:ext cx="7683000" cy="202800"/>
          </a:xfrm>
          <a:prstGeom prst="roundRect">
            <a:avLst>
              <a:gd name="adj" fmla="val 16667"/>
            </a:avLst>
          </a:prstGeom>
          <a:solidFill>
            <a:srgbClr val="89D3D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dk1"/>
                </a:solidFill>
              </a:rPr>
              <a:t>Merchant</a:t>
            </a:r>
            <a:endParaRPr sz="1000" b="1">
              <a:solidFill>
                <a:schemeClr val="dk1"/>
              </a:solidFill>
            </a:endParaRPr>
          </a:p>
        </p:txBody>
      </p:sp>
      <p:sp>
        <p:nvSpPr>
          <p:cNvPr id="970" name="Google Shape;970;p60"/>
          <p:cNvSpPr/>
          <p:nvPr/>
        </p:nvSpPr>
        <p:spPr>
          <a:xfrm>
            <a:off x="747875" y="3758759"/>
            <a:ext cx="7683000" cy="202800"/>
          </a:xfrm>
          <a:prstGeom prst="roundRect">
            <a:avLst>
              <a:gd name="adj" fmla="val 16667"/>
            </a:avLst>
          </a:prstGeom>
          <a:solidFill>
            <a:srgbClr val="89D3D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dk1"/>
                </a:solidFill>
              </a:rPr>
              <a:t>Consumer</a:t>
            </a:r>
            <a:endParaRPr sz="1000" b="1">
              <a:solidFill>
                <a:schemeClr val="dk1"/>
              </a:solidFill>
            </a:endParaRPr>
          </a:p>
        </p:txBody>
      </p:sp>
      <p:sp>
        <p:nvSpPr>
          <p:cNvPr id="971" name="Google Shape;971;p60"/>
          <p:cNvSpPr txBox="1"/>
          <p:nvPr/>
        </p:nvSpPr>
        <p:spPr>
          <a:xfrm>
            <a:off x="2615475" y="1027184"/>
            <a:ext cx="3645600" cy="755100"/>
          </a:xfrm>
          <a:prstGeom prst="rect">
            <a:avLst/>
          </a:prstGeom>
          <a:noFill/>
          <a:ln>
            <a:noFill/>
          </a:ln>
        </p:spPr>
        <p:txBody>
          <a:bodyPr spcFirstLastPara="1" wrap="square" lIns="91425" tIns="91425" rIns="91425" bIns="91425" anchor="ctr" anchorCtr="0">
            <a:noAutofit/>
          </a:bodyPr>
          <a:lstStyle/>
          <a:p>
            <a:pPr marL="91440" lvl="0" indent="-109220" algn="l" rtl="0">
              <a:spcBef>
                <a:spcPts val="0"/>
              </a:spcBef>
              <a:spcAft>
                <a:spcPts val="0"/>
              </a:spcAft>
              <a:buSzPts val="1000"/>
              <a:buFont typeface="Molengo"/>
              <a:buChar char="+"/>
            </a:pPr>
            <a:r>
              <a:rPr lang="en" sz="1000" b="1">
                <a:latin typeface="Molengo"/>
                <a:ea typeface="Molengo"/>
                <a:cs typeface="Molengo"/>
                <a:sym typeface="Molengo"/>
              </a:rPr>
              <a:t>Discourage producers</a:t>
            </a:r>
            <a:r>
              <a:rPr lang="en" sz="1000">
                <a:latin typeface="Molengo"/>
                <a:ea typeface="Molengo"/>
                <a:cs typeface="Molengo"/>
                <a:sym typeface="Molengo"/>
              </a:rPr>
              <a:t> in using single use plastic</a:t>
            </a:r>
            <a:endParaRPr sz="1000">
              <a:latin typeface="Molengo"/>
              <a:ea typeface="Molengo"/>
              <a:cs typeface="Molengo"/>
              <a:sym typeface="Molengo"/>
            </a:endParaRPr>
          </a:p>
          <a:p>
            <a:pPr marL="91440" lvl="0" indent="-109220" algn="l" rtl="0">
              <a:spcBef>
                <a:spcPts val="0"/>
              </a:spcBef>
              <a:spcAft>
                <a:spcPts val="0"/>
              </a:spcAft>
              <a:buSzPts val="1000"/>
              <a:buFont typeface="Molengo"/>
              <a:buChar char="+"/>
            </a:pPr>
            <a:r>
              <a:rPr lang="en" sz="1000">
                <a:latin typeface="Molengo"/>
                <a:ea typeface="Molengo"/>
                <a:cs typeface="Molengo"/>
                <a:sym typeface="Molengo"/>
              </a:rPr>
              <a:t>Implemented in phases to </a:t>
            </a:r>
            <a:r>
              <a:rPr lang="en" sz="1000" b="1">
                <a:latin typeface="Molengo"/>
                <a:ea typeface="Molengo"/>
                <a:cs typeface="Molengo"/>
                <a:sym typeface="Molengo"/>
              </a:rPr>
              <a:t>reduce</a:t>
            </a:r>
            <a:r>
              <a:rPr lang="en" sz="1000">
                <a:latin typeface="Molengo"/>
                <a:ea typeface="Molengo"/>
                <a:cs typeface="Molengo"/>
                <a:sym typeface="Molengo"/>
              </a:rPr>
              <a:t> the </a:t>
            </a:r>
            <a:r>
              <a:rPr lang="en" sz="1000" b="1">
                <a:latin typeface="Molengo"/>
                <a:ea typeface="Molengo"/>
                <a:cs typeface="Molengo"/>
                <a:sym typeface="Molengo"/>
              </a:rPr>
              <a:t>Financial impact</a:t>
            </a:r>
            <a:endParaRPr sz="1000" b="1">
              <a:latin typeface="Molengo"/>
              <a:ea typeface="Molengo"/>
              <a:cs typeface="Molengo"/>
              <a:sym typeface="Molengo"/>
            </a:endParaRPr>
          </a:p>
          <a:p>
            <a:pPr marL="91440" lvl="0" indent="-109220" algn="l" rtl="0">
              <a:spcBef>
                <a:spcPts val="0"/>
              </a:spcBef>
              <a:spcAft>
                <a:spcPts val="0"/>
              </a:spcAft>
              <a:buSzPts val="1000"/>
              <a:buFont typeface="Molengo"/>
              <a:buChar char="+"/>
            </a:pPr>
            <a:r>
              <a:rPr lang="en" sz="1000">
                <a:latin typeface="Molengo"/>
                <a:ea typeface="Molengo"/>
                <a:cs typeface="Molengo"/>
                <a:sym typeface="Molengo"/>
              </a:rPr>
              <a:t>Changes can be observe once tax imposed. However changes in mindset require time</a:t>
            </a:r>
            <a:endParaRPr sz="1000">
              <a:latin typeface="Molengo"/>
              <a:ea typeface="Molengo"/>
              <a:cs typeface="Molengo"/>
              <a:sym typeface="Molengo"/>
            </a:endParaRPr>
          </a:p>
        </p:txBody>
      </p:sp>
      <p:sp>
        <p:nvSpPr>
          <p:cNvPr id="972" name="Google Shape;972;p60"/>
          <p:cNvSpPr txBox="1"/>
          <p:nvPr/>
        </p:nvSpPr>
        <p:spPr>
          <a:xfrm>
            <a:off x="2573325" y="2082596"/>
            <a:ext cx="3729900" cy="834600"/>
          </a:xfrm>
          <a:prstGeom prst="rect">
            <a:avLst/>
          </a:prstGeom>
          <a:noFill/>
          <a:ln>
            <a:noFill/>
          </a:ln>
        </p:spPr>
        <p:txBody>
          <a:bodyPr spcFirstLastPara="1" wrap="square" lIns="91425" tIns="91425" rIns="91425" bIns="91425" anchor="ctr" anchorCtr="0">
            <a:noAutofit/>
          </a:bodyPr>
          <a:lstStyle/>
          <a:p>
            <a:pPr marL="91440" lvl="0" indent="-109220" algn="l" rtl="0">
              <a:spcBef>
                <a:spcPts val="0"/>
              </a:spcBef>
              <a:spcAft>
                <a:spcPts val="0"/>
              </a:spcAft>
              <a:buSzPts val="1000"/>
              <a:buFont typeface="Molengo"/>
              <a:buChar char="+"/>
            </a:pPr>
            <a:r>
              <a:rPr lang="en" sz="1000" b="1">
                <a:latin typeface="Molengo"/>
                <a:ea typeface="Molengo"/>
                <a:cs typeface="Molengo"/>
                <a:sym typeface="Molengo"/>
              </a:rPr>
              <a:t>Incentivise</a:t>
            </a:r>
            <a:r>
              <a:rPr lang="en" sz="1000">
                <a:latin typeface="Molengo"/>
                <a:ea typeface="Molengo"/>
                <a:cs typeface="Molengo"/>
                <a:sym typeface="Molengo"/>
              </a:rPr>
              <a:t> the merchants to import seafood from countries with lower level of plastic pollution</a:t>
            </a:r>
            <a:endParaRPr sz="1000">
              <a:latin typeface="Molengo"/>
              <a:ea typeface="Molengo"/>
              <a:cs typeface="Molengo"/>
              <a:sym typeface="Molengo"/>
            </a:endParaRPr>
          </a:p>
          <a:p>
            <a:pPr marL="91440" lvl="0" indent="-109220" algn="l" rtl="0">
              <a:spcBef>
                <a:spcPts val="0"/>
              </a:spcBef>
              <a:spcAft>
                <a:spcPts val="0"/>
              </a:spcAft>
              <a:buSzPts val="1000"/>
              <a:buFont typeface="Molengo"/>
              <a:buChar char="+"/>
            </a:pPr>
            <a:r>
              <a:rPr lang="en" sz="1000">
                <a:latin typeface="Molengo"/>
                <a:ea typeface="Molengo"/>
                <a:cs typeface="Molengo"/>
                <a:sym typeface="Molengo"/>
              </a:rPr>
              <a:t>creating a new </a:t>
            </a:r>
            <a:r>
              <a:rPr lang="en" sz="1000" b="1">
                <a:latin typeface="Molengo"/>
                <a:ea typeface="Molengo"/>
                <a:cs typeface="Molengo"/>
                <a:sym typeface="Molengo"/>
              </a:rPr>
              <a:t>GST </a:t>
            </a:r>
            <a:r>
              <a:rPr lang="en" sz="1000">
                <a:latin typeface="Molengo"/>
                <a:ea typeface="Molengo"/>
                <a:cs typeface="Molengo"/>
                <a:sym typeface="Molengo"/>
              </a:rPr>
              <a:t>suspension/reduction scheme</a:t>
            </a:r>
            <a:endParaRPr sz="1000">
              <a:latin typeface="Molengo"/>
              <a:ea typeface="Molengo"/>
              <a:cs typeface="Molengo"/>
              <a:sym typeface="Molengo"/>
            </a:endParaRPr>
          </a:p>
        </p:txBody>
      </p:sp>
      <p:sp>
        <p:nvSpPr>
          <p:cNvPr id="973" name="Google Shape;973;p60"/>
          <p:cNvSpPr txBox="1"/>
          <p:nvPr/>
        </p:nvSpPr>
        <p:spPr>
          <a:xfrm>
            <a:off x="2615475" y="3000176"/>
            <a:ext cx="3645600" cy="695100"/>
          </a:xfrm>
          <a:prstGeom prst="rect">
            <a:avLst/>
          </a:prstGeom>
          <a:noFill/>
          <a:ln>
            <a:noFill/>
          </a:ln>
        </p:spPr>
        <p:txBody>
          <a:bodyPr spcFirstLastPara="1" wrap="square" lIns="91425" tIns="91425" rIns="91425" bIns="91425" anchor="ctr" anchorCtr="0">
            <a:noAutofit/>
          </a:bodyPr>
          <a:lstStyle/>
          <a:p>
            <a:pPr marL="91440" lvl="0" indent="-109220" algn="l" rtl="0">
              <a:spcBef>
                <a:spcPts val="0"/>
              </a:spcBef>
              <a:spcAft>
                <a:spcPts val="0"/>
              </a:spcAft>
              <a:buSzPts val="1000"/>
              <a:buFont typeface="Molengo"/>
              <a:buChar char="+"/>
            </a:pPr>
            <a:r>
              <a:rPr lang="en" sz="1000" b="1">
                <a:latin typeface="Molengo"/>
                <a:ea typeface="Molengo"/>
                <a:cs typeface="Molengo"/>
                <a:sym typeface="Molengo"/>
              </a:rPr>
              <a:t>Convenience tax</a:t>
            </a:r>
            <a:r>
              <a:rPr lang="en" sz="1000">
                <a:latin typeface="Molengo"/>
                <a:ea typeface="Molengo"/>
                <a:cs typeface="Molengo"/>
                <a:sym typeface="Molengo"/>
              </a:rPr>
              <a:t> on merchant (Subject to criteria) </a:t>
            </a:r>
            <a:endParaRPr sz="1000">
              <a:latin typeface="Molengo"/>
              <a:ea typeface="Molengo"/>
              <a:cs typeface="Molengo"/>
              <a:sym typeface="Molengo"/>
            </a:endParaRPr>
          </a:p>
          <a:p>
            <a:pPr marL="91440" lvl="0" indent="-109220" algn="l" rtl="0">
              <a:spcBef>
                <a:spcPts val="0"/>
              </a:spcBef>
              <a:spcAft>
                <a:spcPts val="0"/>
              </a:spcAft>
              <a:buSzPts val="1000"/>
              <a:buFont typeface="Molengo"/>
              <a:buChar char="+"/>
            </a:pPr>
            <a:r>
              <a:rPr lang="en" sz="1000" b="1">
                <a:latin typeface="Molengo"/>
                <a:ea typeface="Molengo"/>
                <a:cs typeface="Molengo"/>
                <a:sym typeface="Molengo"/>
              </a:rPr>
              <a:t>Reward merchants</a:t>
            </a:r>
            <a:r>
              <a:rPr lang="en" sz="1000">
                <a:latin typeface="Molengo"/>
                <a:ea typeface="Molengo"/>
                <a:cs typeface="Molengo"/>
                <a:sym typeface="Molengo"/>
              </a:rPr>
              <a:t> → More Rebates, etc.</a:t>
            </a:r>
            <a:endParaRPr sz="1000">
              <a:latin typeface="Molengo"/>
              <a:ea typeface="Molengo"/>
              <a:cs typeface="Molengo"/>
              <a:sym typeface="Molengo"/>
            </a:endParaRPr>
          </a:p>
          <a:p>
            <a:pPr marL="91440" lvl="0" indent="-109220" algn="l" rtl="0">
              <a:spcBef>
                <a:spcPts val="0"/>
              </a:spcBef>
              <a:spcAft>
                <a:spcPts val="0"/>
              </a:spcAft>
              <a:buSzPts val="1000"/>
              <a:buFont typeface="Molengo"/>
              <a:buChar char="+"/>
            </a:pPr>
            <a:r>
              <a:rPr lang="en" sz="1000" b="1">
                <a:latin typeface="Molengo"/>
                <a:ea typeface="Molengo"/>
                <a:cs typeface="Molengo"/>
                <a:sym typeface="Molengo"/>
              </a:rPr>
              <a:t>Collaboration with Supermarket</a:t>
            </a:r>
            <a:endParaRPr sz="1000" b="1">
              <a:latin typeface="Molengo"/>
              <a:ea typeface="Molengo"/>
              <a:cs typeface="Molengo"/>
              <a:sym typeface="Molengo"/>
            </a:endParaRPr>
          </a:p>
        </p:txBody>
      </p:sp>
      <p:sp>
        <p:nvSpPr>
          <p:cNvPr id="974" name="Google Shape;974;p60"/>
          <p:cNvSpPr txBox="1"/>
          <p:nvPr/>
        </p:nvSpPr>
        <p:spPr>
          <a:xfrm>
            <a:off x="2583825" y="4026925"/>
            <a:ext cx="3708900" cy="650700"/>
          </a:xfrm>
          <a:prstGeom prst="rect">
            <a:avLst/>
          </a:prstGeom>
          <a:noFill/>
          <a:ln>
            <a:noFill/>
          </a:ln>
        </p:spPr>
        <p:txBody>
          <a:bodyPr spcFirstLastPara="1" wrap="square" lIns="91425" tIns="91425" rIns="91425" bIns="91425" anchor="ctr" anchorCtr="0">
            <a:noAutofit/>
          </a:bodyPr>
          <a:lstStyle/>
          <a:p>
            <a:pPr marL="91440" lvl="0" indent="-109220" algn="l" rtl="0">
              <a:spcBef>
                <a:spcPts val="0"/>
              </a:spcBef>
              <a:spcAft>
                <a:spcPts val="0"/>
              </a:spcAft>
              <a:buSzPts val="1000"/>
              <a:buFont typeface="Molengo"/>
              <a:buChar char="+"/>
            </a:pPr>
            <a:r>
              <a:rPr lang="en" sz="1000" b="1">
                <a:latin typeface="Molengo"/>
                <a:ea typeface="Molengo"/>
                <a:cs typeface="Molengo"/>
                <a:sym typeface="Molengo"/>
              </a:rPr>
              <a:t>Campaign</a:t>
            </a:r>
            <a:r>
              <a:rPr lang="en" sz="1000">
                <a:latin typeface="Molengo"/>
                <a:ea typeface="Molengo"/>
                <a:cs typeface="Molengo"/>
                <a:sym typeface="Molengo"/>
              </a:rPr>
              <a:t> on educating people to cut down on exposure to microplastic</a:t>
            </a:r>
            <a:endParaRPr sz="1000">
              <a:latin typeface="Molengo"/>
              <a:ea typeface="Molengo"/>
              <a:cs typeface="Molengo"/>
              <a:sym typeface="Molengo"/>
            </a:endParaRPr>
          </a:p>
          <a:p>
            <a:pPr marL="91440" lvl="0" indent="-109220" algn="l" rtl="0">
              <a:spcBef>
                <a:spcPts val="0"/>
              </a:spcBef>
              <a:spcAft>
                <a:spcPts val="0"/>
              </a:spcAft>
              <a:buSzPts val="1000"/>
              <a:buFont typeface="Molengo"/>
              <a:buChar char="+"/>
            </a:pPr>
            <a:r>
              <a:rPr lang="en" sz="1000">
                <a:latin typeface="Molengo"/>
                <a:ea typeface="Molengo"/>
                <a:cs typeface="Molengo"/>
                <a:sym typeface="Molengo"/>
              </a:rPr>
              <a:t>Citizen science solution</a:t>
            </a:r>
            <a:endParaRPr sz="1000">
              <a:latin typeface="Molengo"/>
              <a:ea typeface="Molengo"/>
              <a:cs typeface="Molengo"/>
              <a:sym typeface="Molengo"/>
            </a:endParaRPr>
          </a:p>
        </p:txBody>
      </p:sp>
      <p:sp>
        <p:nvSpPr>
          <p:cNvPr id="975" name="Google Shape;975;p60">
            <a:hlinkClick r:id="rId5" action="ppaction://hlinksldjump"/>
          </p:cNvPr>
          <p:cNvSpPr txBox="1"/>
          <p:nvPr/>
        </p:nvSpPr>
        <p:spPr>
          <a:xfrm rot="-5400000">
            <a:off x="-1395575" y="2629450"/>
            <a:ext cx="3936600" cy="204000"/>
          </a:xfrm>
          <a:prstGeom prst="rect">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latin typeface="Molengo"/>
                <a:ea typeface="Molengo"/>
                <a:cs typeface="Molengo"/>
                <a:sym typeface="Molengo"/>
              </a:rPr>
              <a:t>Recommendations</a:t>
            </a:r>
            <a:endParaRPr sz="1000" b="1">
              <a:latin typeface="Molengo"/>
              <a:ea typeface="Molengo"/>
              <a:cs typeface="Molengo"/>
              <a:sym typeface="Molengo"/>
            </a:endParaRPr>
          </a:p>
        </p:txBody>
      </p:sp>
      <p:sp>
        <p:nvSpPr>
          <p:cNvPr id="976" name="Google Shape;976;p60"/>
          <p:cNvSpPr/>
          <p:nvPr/>
        </p:nvSpPr>
        <p:spPr>
          <a:xfrm>
            <a:off x="6376375" y="1210259"/>
            <a:ext cx="2054400" cy="549900"/>
          </a:xfrm>
          <a:prstGeom prst="roundRect">
            <a:avLst>
              <a:gd name="adj" fmla="val 16667"/>
            </a:avLst>
          </a:prstGeom>
          <a:solidFill>
            <a:srgbClr val="F3C6C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Molengo"/>
                <a:ea typeface="Molengo"/>
                <a:cs typeface="Molengo"/>
                <a:sym typeface="Molengo"/>
              </a:rPr>
              <a:t>Regressive Tax</a:t>
            </a:r>
            <a:endParaRPr sz="1000"/>
          </a:p>
        </p:txBody>
      </p:sp>
      <p:sp>
        <p:nvSpPr>
          <p:cNvPr id="977" name="Google Shape;977;p60"/>
          <p:cNvSpPr/>
          <p:nvPr/>
        </p:nvSpPr>
        <p:spPr>
          <a:xfrm>
            <a:off x="6376375" y="1008621"/>
            <a:ext cx="2054400" cy="165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Considerations</a:t>
            </a:r>
            <a:endParaRPr sz="1200"/>
          </a:p>
        </p:txBody>
      </p:sp>
      <p:sp>
        <p:nvSpPr>
          <p:cNvPr id="978" name="Google Shape;978;p60"/>
          <p:cNvSpPr/>
          <p:nvPr/>
        </p:nvSpPr>
        <p:spPr>
          <a:xfrm>
            <a:off x="6376375" y="2313734"/>
            <a:ext cx="2054400" cy="603600"/>
          </a:xfrm>
          <a:prstGeom prst="roundRect">
            <a:avLst>
              <a:gd name="adj" fmla="val 16667"/>
            </a:avLst>
          </a:prstGeom>
          <a:solidFill>
            <a:srgbClr val="F3C6C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Molengo"/>
                <a:ea typeface="Molengo"/>
                <a:cs typeface="Molengo"/>
                <a:sym typeface="Molengo"/>
              </a:rPr>
              <a:t>Potential Discriminating Policy</a:t>
            </a:r>
            <a:endParaRPr sz="1000">
              <a:solidFill>
                <a:schemeClr val="dk1"/>
              </a:solidFill>
              <a:latin typeface="Molengo"/>
              <a:ea typeface="Molengo"/>
              <a:cs typeface="Molengo"/>
              <a:sym typeface="Molengo"/>
            </a:endParaRPr>
          </a:p>
          <a:p>
            <a:pPr marL="0" lvl="0" indent="0" algn="ctr" rtl="0">
              <a:spcBef>
                <a:spcPts val="0"/>
              </a:spcBef>
              <a:spcAft>
                <a:spcPts val="0"/>
              </a:spcAft>
              <a:buNone/>
            </a:pPr>
            <a:r>
              <a:rPr lang="en" sz="1000">
                <a:solidFill>
                  <a:schemeClr val="dk1"/>
                </a:solidFill>
                <a:latin typeface="Molengo"/>
                <a:ea typeface="Molengo"/>
                <a:cs typeface="Molengo"/>
                <a:sym typeface="Molengo"/>
              </a:rPr>
              <a:t>Increase cost of goods</a:t>
            </a:r>
            <a:endParaRPr sz="1000">
              <a:solidFill>
                <a:schemeClr val="dk1"/>
              </a:solidFill>
              <a:latin typeface="Molengo"/>
              <a:ea typeface="Molengo"/>
              <a:cs typeface="Molengo"/>
              <a:sym typeface="Molengo"/>
            </a:endParaRPr>
          </a:p>
          <a:p>
            <a:pPr marL="0" lvl="0" indent="0" algn="ctr" rtl="0">
              <a:spcBef>
                <a:spcPts val="0"/>
              </a:spcBef>
              <a:spcAft>
                <a:spcPts val="0"/>
              </a:spcAft>
              <a:buNone/>
            </a:pPr>
            <a:r>
              <a:rPr lang="en" sz="1000">
                <a:solidFill>
                  <a:schemeClr val="dk1"/>
                </a:solidFill>
                <a:latin typeface="Molengo"/>
                <a:ea typeface="Molengo"/>
                <a:cs typeface="Molengo"/>
                <a:sym typeface="Molengo"/>
              </a:rPr>
              <a:t>Lower Tax Revenue</a:t>
            </a:r>
            <a:endParaRPr sz="1000">
              <a:solidFill>
                <a:schemeClr val="dk1"/>
              </a:solidFill>
              <a:latin typeface="Molengo"/>
              <a:ea typeface="Molengo"/>
              <a:cs typeface="Molengo"/>
              <a:sym typeface="Molengo"/>
            </a:endParaRPr>
          </a:p>
        </p:txBody>
      </p:sp>
      <p:sp>
        <p:nvSpPr>
          <p:cNvPr id="979" name="Google Shape;979;p60"/>
          <p:cNvSpPr/>
          <p:nvPr/>
        </p:nvSpPr>
        <p:spPr>
          <a:xfrm>
            <a:off x="6376375" y="2093609"/>
            <a:ext cx="2054400" cy="165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Considerations</a:t>
            </a:r>
            <a:endParaRPr sz="1200"/>
          </a:p>
        </p:txBody>
      </p:sp>
      <p:sp>
        <p:nvSpPr>
          <p:cNvPr id="980" name="Google Shape;980;p60"/>
          <p:cNvSpPr/>
          <p:nvPr/>
        </p:nvSpPr>
        <p:spPr>
          <a:xfrm>
            <a:off x="6376375" y="2960376"/>
            <a:ext cx="2054400" cy="755100"/>
          </a:xfrm>
          <a:prstGeom prst="roundRect">
            <a:avLst>
              <a:gd name="adj" fmla="val 16667"/>
            </a:avLst>
          </a:prstGeom>
          <a:solidFill>
            <a:srgbClr val="F3C6C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Molengo"/>
                <a:ea typeface="Molengo"/>
                <a:cs typeface="Molengo"/>
                <a:sym typeface="Molengo"/>
              </a:rPr>
              <a:t>Potential risk resulting in an incentivised base community </a:t>
            </a:r>
            <a:endParaRPr sz="1000">
              <a:solidFill>
                <a:schemeClr val="dk1"/>
              </a:solidFill>
              <a:latin typeface="Molengo"/>
              <a:ea typeface="Molengo"/>
              <a:cs typeface="Molengo"/>
              <a:sym typeface="Molengo"/>
            </a:endParaRPr>
          </a:p>
        </p:txBody>
      </p:sp>
      <p:sp>
        <p:nvSpPr>
          <p:cNvPr id="981" name="Google Shape;981;p60"/>
          <p:cNvSpPr/>
          <p:nvPr/>
        </p:nvSpPr>
        <p:spPr>
          <a:xfrm>
            <a:off x="6376375" y="4000071"/>
            <a:ext cx="2054400" cy="165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Considerations</a:t>
            </a:r>
            <a:endParaRPr sz="1200"/>
          </a:p>
        </p:txBody>
      </p:sp>
      <p:sp>
        <p:nvSpPr>
          <p:cNvPr id="982" name="Google Shape;982;p60"/>
          <p:cNvSpPr/>
          <p:nvPr/>
        </p:nvSpPr>
        <p:spPr>
          <a:xfrm>
            <a:off x="6376375" y="4204501"/>
            <a:ext cx="2012400" cy="492600"/>
          </a:xfrm>
          <a:prstGeom prst="roundRect">
            <a:avLst>
              <a:gd name="adj" fmla="val 16667"/>
            </a:avLst>
          </a:prstGeom>
          <a:solidFill>
            <a:srgbClr val="F3C6C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Molengo"/>
                <a:ea typeface="Molengo"/>
                <a:cs typeface="Molengo"/>
                <a:sym typeface="Molengo"/>
              </a:rPr>
              <a:t>Lack of participants and willing parties</a:t>
            </a:r>
            <a:endParaRPr sz="1000">
              <a:solidFill>
                <a:schemeClr val="dk1"/>
              </a:solidFill>
              <a:latin typeface="Molengo"/>
              <a:ea typeface="Molengo"/>
              <a:cs typeface="Molengo"/>
              <a:sym typeface="Molengo"/>
            </a:endParaRPr>
          </a:p>
        </p:txBody>
      </p:sp>
      <p:pic>
        <p:nvPicPr>
          <p:cNvPr id="983" name="Google Shape;983;p60"/>
          <p:cNvPicPr preferRelativeResize="0"/>
          <p:nvPr/>
        </p:nvPicPr>
        <p:blipFill>
          <a:blip r:embed="rId6">
            <a:alphaModFix/>
          </a:blip>
          <a:stretch>
            <a:fillRect/>
          </a:stretch>
        </p:blipFill>
        <p:spPr>
          <a:xfrm>
            <a:off x="76195" y="4873028"/>
            <a:ext cx="200756" cy="200756"/>
          </a:xfrm>
          <a:prstGeom prst="rect">
            <a:avLst/>
          </a:prstGeom>
          <a:noFill/>
          <a:ln>
            <a:noFill/>
          </a:ln>
        </p:spPr>
      </p:pic>
      <p:sp>
        <p:nvSpPr>
          <p:cNvPr id="984" name="Google Shape;984;p60"/>
          <p:cNvSpPr txBox="1"/>
          <p:nvPr/>
        </p:nvSpPr>
        <p:spPr>
          <a:xfrm>
            <a:off x="268175" y="4727100"/>
            <a:ext cx="8901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Molengo"/>
                <a:ea typeface="Molengo"/>
                <a:cs typeface="Molengo"/>
                <a:sym typeface="Molengo"/>
              </a:rPr>
              <a:t>Problem </a:t>
            </a:r>
            <a:endParaRPr sz="1000">
              <a:latin typeface="Molengo"/>
              <a:ea typeface="Molengo"/>
              <a:cs typeface="Molengo"/>
              <a:sym typeface="Molengo"/>
            </a:endParaRPr>
          </a:p>
          <a:p>
            <a:pPr marL="0" lvl="0" indent="0" algn="ctr" rtl="0">
              <a:spcBef>
                <a:spcPts val="0"/>
              </a:spcBef>
              <a:spcAft>
                <a:spcPts val="0"/>
              </a:spcAft>
              <a:buNone/>
            </a:pPr>
            <a:r>
              <a:rPr lang="en" sz="1000">
                <a:latin typeface="Molengo"/>
                <a:ea typeface="Molengo"/>
                <a:cs typeface="Molengo"/>
                <a:sym typeface="Molengo"/>
              </a:rPr>
              <a:t>Formulation</a:t>
            </a:r>
            <a:endParaRPr sz="1000">
              <a:latin typeface="Molengo"/>
              <a:ea typeface="Molengo"/>
              <a:cs typeface="Molengo"/>
              <a:sym typeface="Molengo"/>
            </a:endParaRPr>
          </a:p>
        </p:txBody>
      </p:sp>
      <p:grpSp>
        <p:nvGrpSpPr>
          <p:cNvPr id="985" name="Google Shape;985;p60"/>
          <p:cNvGrpSpPr/>
          <p:nvPr/>
        </p:nvGrpSpPr>
        <p:grpSpPr>
          <a:xfrm>
            <a:off x="1875982" y="4727100"/>
            <a:ext cx="1196305" cy="492600"/>
            <a:chOff x="2130995" y="4731025"/>
            <a:chExt cx="1196305" cy="492600"/>
          </a:xfrm>
        </p:grpSpPr>
        <p:pic>
          <p:nvPicPr>
            <p:cNvPr id="986" name="Google Shape;986;p60"/>
            <p:cNvPicPr preferRelativeResize="0"/>
            <p:nvPr/>
          </p:nvPicPr>
          <p:blipFill>
            <a:blip r:embed="rId6">
              <a:alphaModFix/>
            </a:blip>
            <a:stretch>
              <a:fillRect/>
            </a:stretch>
          </p:blipFill>
          <p:spPr>
            <a:xfrm>
              <a:off x="2130995" y="4876953"/>
              <a:ext cx="200756" cy="200756"/>
            </a:xfrm>
            <a:prstGeom prst="rect">
              <a:avLst/>
            </a:prstGeom>
            <a:noFill/>
            <a:ln>
              <a:noFill/>
            </a:ln>
          </p:spPr>
        </p:pic>
        <p:sp>
          <p:nvSpPr>
            <p:cNvPr id="987" name="Google Shape;987;p60"/>
            <p:cNvSpPr txBox="1"/>
            <p:nvPr/>
          </p:nvSpPr>
          <p:spPr>
            <a:xfrm>
              <a:off x="2363400" y="4731025"/>
              <a:ext cx="963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Molengo"/>
                  <a:ea typeface="Molengo"/>
                  <a:cs typeface="Molengo"/>
                  <a:sym typeface="Molengo"/>
                </a:rPr>
                <a:t>Breast Cancer </a:t>
              </a:r>
              <a:br>
                <a:rPr lang="en" sz="1000">
                  <a:latin typeface="Molengo"/>
                  <a:ea typeface="Molengo"/>
                  <a:cs typeface="Molengo"/>
                  <a:sym typeface="Molengo"/>
                </a:rPr>
              </a:br>
              <a:r>
                <a:rPr lang="en" sz="1000">
                  <a:latin typeface="Molengo"/>
                  <a:ea typeface="Molengo"/>
                  <a:cs typeface="Molengo"/>
                  <a:sym typeface="Molengo"/>
                </a:rPr>
                <a:t>Trends</a:t>
              </a:r>
              <a:endParaRPr sz="1000">
                <a:latin typeface="Molengo"/>
                <a:ea typeface="Molengo"/>
                <a:cs typeface="Molengo"/>
                <a:sym typeface="Molengo"/>
              </a:endParaRPr>
            </a:p>
          </p:txBody>
        </p:sp>
      </p:grpSp>
      <p:grpSp>
        <p:nvGrpSpPr>
          <p:cNvPr id="988" name="Google Shape;988;p60"/>
          <p:cNvGrpSpPr/>
          <p:nvPr/>
        </p:nvGrpSpPr>
        <p:grpSpPr>
          <a:xfrm>
            <a:off x="3866195" y="4727100"/>
            <a:ext cx="871255" cy="492600"/>
            <a:chOff x="4185795" y="4731025"/>
            <a:chExt cx="871255" cy="492600"/>
          </a:xfrm>
        </p:grpSpPr>
        <p:pic>
          <p:nvPicPr>
            <p:cNvPr id="989" name="Google Shape;989;p60"/>
            <p:cNvPicPr preferRelativeResize="0"/>
            <p:nvPr/>
          </p:nvPicPr>
          <p:blipFill>
            <a:blip r:embed="rId6">
              <a:alphaModFix/>
            </a:blip>
            <a:stretch>
              <a:fillRect/>
            </a:stretch>
          </p:blipFill>
          <p:spPr>
            <a:xfrm>
              <a:off x="4185795" y="4876953"/>
              <a:ext cx="200756" cy="200756"/>
            </a:xfrm>
            <a:prstGeom prst="rect">
              <a:avLst/>
            </a:prstGeom>
            <a:noFill/>
            <a:ln>
              <a:noFill/>
            </a:ln>
          </p:spPr>
        </p:pic>
        <p:sp>
          <p:nvSpPr>
            <p:cNvPr id="990" name="Google Shape;990;p60"/>
            <p:cNvSpPr txBox="1"/>
            <p:nvPr/>
          </p:nvSpPr>
          <p:spPr>
            <a:xfrm>
              <a:off x="4386550" y="4731025"/>
              <a:ext cx="6705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Molengo"/>
                  <a:ea typeface="Molengo"/>
                  <a:cs typeface="Molengo"/>
                  <a:sym typeface="Molengo"/>
                </a:rPr>
                <a:t>Results </a:t>
              </a:r>
              <a:br>
                <a:rPr lang="en" sz="1000">
                  <a:latin typeface="Molengo"/>
                  <a:ea typeface="Molengo"/>
                  <a:cs typeface="Molengo"/>
                  <a:sym typeface="Molengo"/>
                </a:rPr>
              </a:br>
              <a:r>
                <a:rPr lang="en" sz="1000">
                  <a:latin typeface="Molengo"/>
                  <a:ea typeface="Molengo"/>
                  <a:cs typeface="Molengo"/>
                  <a:sym typeface="Molengo"/>
                </a:rPr>
                <a:t>Analysis</a:t>
              </a:r>
              <a:endParaRPr sz="1000">
                <a:latin typeface="Molengo"/>
                <a:ea typeface="Molengo"/>
                <a:cs typeface="Molengo"/>
                <a:sym typeface="Molengo"/>
              </a:endParaRPr>
            </a:p>
          </p:txBody>
        </p:sp>
      </p:grpSp>
      <p:grpSp>
        <p:nvGrpSpPr>
          <p:cNvPr id="991" name="Google Shape;991;p60"/>
          <p:cNvGrpSpPr/>
          <p:nvPr/>
        </p:nvGrpSpPr>
        <p:grpSpPr>
          <a:xfrm>
            <a:off x="5501695" y="4727100"/>
            <a:ext cx="1347705" cy="492600"/>
            <a:chOff x="5891995" y="4731025"/>
            <a:chExt cx="1347705" cy="492600"/>
          </a:xfrm>
        </p:grpSpPr>
        <p:pic>
          <p:nvPicPr>
            <p:cNvPr id="992" name="Google Shape;992;p60"/>
            <p:cNvPicPr preferRelativeResize="0"/>
            <p:nvPr/>
          </p:nvPicPr>
          <p:blipFill>
            <a:blip r:embed="rId6">
              <a:alphaModFix/>
            </a:blip>
            <a:stretch>
              <a:fillRect/>
            </a:stretch>
          </p:blipFill>
          <p:spPr>
            <a:xfrm>
              <a:off x="5891995" y="4876953"/>
              <a:ext cx="200756" cy="200756"/>
            </a:xfrm>
            <a:prstGeom prst="rect">
              <a:avLst/>
            </a:prstGeom>
            <a:noFill/>
            <a:ln>
              <a:noFill/>
            </a:ln>
          </p:spPr>
        </p:pic>
        <p:sp>
          <p:nvSpPr>
            <p:cNvPr id="993" name="Google Shape;993;p60"/>
            <p:cNvSpPr txBox="1"/>
            <p:nvPr/>
          </p:nvSpPr>
          <p:spPr>
            <a:xfrm>
              <a:off x="6092800" y="4731025"/>
              <a:ext cx="1146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chemeClr val="accent4"/>
                  </a:solidFill>
                  <a:latin typeface="Molengo"/>
                  <a:ea typeface="Molengo"/>
                  <a:cs typeface="Molengo"/>
                  <a:sym typeface="Molengo"/>
                </a:rPr>
                <a:t>Our </a:t>
              </a:r>
              <a:br>
                <a:rPr lang="en" sz="1000" b="1">
                  <a:solidFill>
                    <a:schemeClr val="accent4"/>
                  </a:solidFill>
                  <a:latin typeface="Molengo"/>
                  <a:ea typeface="Molengo"/>
                  <a:cs typeface="Molengo"/>
                  <a:sym typeface="Molengo"/>
                </a:rPr>
              </a:br>
              <a:r>
                <a:rPr lang="en" sz="1000" b="1">
                  <a:solidFill>
                    <a:schemeClr val="accent4"/>
                  </a:solidFill>
                  <a:latin typeface="Molengo"/>
                  <a:ea typeface="Molengo"/>
                  <a:cs typeface="Molengo"/>
                  <a:sym typeface="Molengo"/>
                </a:rPr>
                <a:t>Recommendations</a:t>
              </a:r>
              <a:endParaRPr sz="1000" b="1">
                <a:solidFill>
                  <a:schemeClr val="accent4"/>
                </a:solidFill>
                <a:latin typeface="Molengo"/>
                <a:ea typeface="Molengo"/>
                <a:cs typeface="Molengo"/>
                <a:sym typeface="Molengo"/>
              </a:endParaRPr>
            </a:p>
          </p:txBody>
        </p:sp>
      </p:grpSp>
      <p:grpSp>
        <p:nvGrpSpPr>
          <p:cNvPr id="994" name="Google Shape;994;p60"/>
          <p:cNvGrpSpPr/>
          <p:nvPr/>
        </p:nvGrpSpPr>
        <p:grpSpPr>
          <a:xfrm>
            <a:off x="7689845" y="4727100"/>
            <a:ext cx="1377955" cy="492600"/>
            <a:chOff x="6207495" y="4086975"/>
            <a:chExt cx="1377955" cy="492600"/>
          </a:xfrm>
        </p:grpSpPr>
        <p:pic>
          <p:nvPicPr>
            <p:cNvPr id="995" name="Google Shape;995;p60"/>
            <p:cNvPicPr preferRelativeResize="0"/>
            <p:nvPr/>
          </p:nvPicPr>
          <p:blipFill>
            <a:blip r:embed="rId6">
              <a:alphaModFix/>
            </a:blip>
            <a:stretch>
              <a:fillRect/>
            </a:stretch>
          </p:blipFill>
          <p:spPr>
            <a:xfrm>
              <a:off x="6207495" y="4232903"/>
              <a:ext cx="200756" cy="200756"/>
            </a:xfrm>
            <a:prstGeom prst="rect">
              <a:avLst/>
            </a:prstGeom>
            <a:noFill/>
            <a:ln>
              <a:noFill/>
            </a:ln>
          </p:spPr>
        </p:pic>
        <p:sp>
          <p:nvSpPr>
            <p:cNvPr id="996" name="Google Shape;996;p60"/>
            <p:cNvSpPr txBox="1"/>
            <p:nvPr/>
          </p:nvSpPr>
          <p:spPr>
            <a:xfrm>
              <a:off x="6408250" y="4086975"/>
              <a:ext cx="1177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Molengo"/>
                  <a:ea typeface="Molengo"/>
                  <a:cs typeface="Molengo"/>
                  <a:sym typeface="Molengo"/>
                </a:rPr>
                <a:t>Further Work and Call to Action</a:t>
              </a:r>
              <a:endParaRPr sz="1000">
                <a:latin typeface="Molengo"/>
                <a:ea typeface="Molengo"/>
                <a:cs typeface="Molengo"/>
                <a:sym typeface="Molengo"/>
              </a:endParaRPr>
            </a:p>
          </p:txBody>
        </p:sp>
      </p:grpSp>
      <p:cxnSp>
        <p:nvCxnSpPr>
          <p:cNvPr id="997" name="Google Shape;997;p60"/>
          <p:cNvCxnSpPr/>
          <p:nvPr/>
        </p:nvCxnSpPr>
        <p:spPr>
          <a:xfrm>
            <a:off x="1071375" y="4973400"/>
            <a:ext cx="804600" cy="0"/>
          </a:xfrm>
          <a:prstGeom prst="straightConnector1">
            <a:avLst/>
          </a:prstGeom>
          <a:noFill/>
          <a:ln w="28575" cap="flat" cmpd="sng">
            <a:solidFill>
              <a:schemeClr val="accent3"/>
            </a:solidFill>
            <a:prstDash val="solid"/>
            <a:round/>
            <a:headEnd type="none" w="med" len="med"/>
            <a:tailEnd type="diamond" w="med" len="med"/>
          </a:ln>
        </p:spPr>
      </p:cxnSp>
      <p:cxnSp>
        <p:nvCxnSpPr>
          <p:cNvPr id="998" name="Google Shape;998;p60"/>
          <p:cNvCxnSpPr/>
          <p:nvPr/>
        </p:nvCxnSpPr>
        <p:spPr>
          <a:xfrm>
            <a:off x="3000150" y="4973400"/>
            <a:ext cx="804600" cy="0"/>
          </a:xfrm>
          <a:prstGeom prst="straightConnector1">
            <a:avLst/>
          </a:prstGeom>
          <a:noFill/>
          <a:ln w="28575" cap="flat" cmpd="sng">
            <a:solidFill>
              <a:schemeClr val="accent3"/>
            </a:solidFill>
            <a:prstDash val="solid"/>
            <a:round/>
            <a:headEnd type="none" w="med" len="med"/>
            <a:tailEnd type="diamond" w="med" len="med"/>
          </a:ln>
        </p:spPr>
      </p:cxnSp>
      <p:cxnSp>
        <p:nvCxnSpPr>
          <p:cNvPr id="999" name="Google Shape;999;p60"/>
          <p:cNvCxnSpPr/>
          <p:nvPr/>
        </p:nvCxnSpPr>
        <p:spPr>
          <a:xfrm>
            <a:off x="4671325" y="4973400"/>
            <a:ext cx="804600" cy="0"/>
          </a:xfrm>
          <a:prstGeom prst="straightConnector1">
            <a:avLst/>
          </a:prstGeom>
          <a:noFill/>
          <a:ln w="28575" cap="flat" cmpd="sng">
            <a:solidFill>
              <a:schemeClr val="accent3"/>
            </a:solidFill>
            <a:prstDash val="solid"/>
            <a:round/>
            <a:headEnd type="none" w="med" len="med"/>
            <a:tailEnd type="diamond" w="med" len="med"/>
          </a:ln>
        </p:spPr>
      </p:cxnSp>
      <p:cxnSp>
        <p:nvCxnSpPr>
          <p:cNvPr id="1000" name="Google Shape;1000;p60"/>
          <p:cNvCxnSpPr/>
          <p:nvPr/>
        </p:nvCxnSpPr>
        <p:spPr>
          <a:xfrm>
            <a:off x="6849400" y="4973400"/>
            <a:ext cx="804600" cy="0"/>
          </a:xfrm>
          <a:prstGeom prst="straightConnector1">
            <a:avLst/>
          </a:prstGeom>
          <a:noFill/>
          <a:ln w="28575" cap="flat" cmpd="sng">
            <a:solidFill>
              <a:schemeClr val="accent3"/>
            </a:solidFill>
            <a:prstDash val="solid"/>
            <a:round/>
            <a:headEnd type="none" w="med" len="med"/>
            <a:tailEnd type="diamond"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9"/>
                                        </p:tgtEl>
                                        <p:attrNameLst>
                                          <p:attrName>style.visibility</p:attrName>
                                        </p:attrNameLst>
                                      </p:cBhvr>
                                      <p:to>
                                        <p:strVal val="visible"/>
                                      </p:to>
                                    </p:set>
                                    <p:animEffect transition="in" filter="fade">
                                      <p:cBhvr>
                                        <p:cTn id="7" dur="1000"/>
                                        <p:tgtEl>
                                          <p:spTgt spid="959"/>
                                        </p:tgtEl>
                                      </p:cBhvr>
                                    </p:animEffect>
                                  </p:childTnLst>
                                </p:cTn>
                              </p:par>
                              <p:par>
                                <p:cTn id="8" presetID="10" presetClass="entr" presetSubtype="0" fill="hold" nodeType="withEffect">
                                  <p:stCondLst>
                                    <p:cond delay="0"/>
                                  </p:stCondLst>
                                  <p:childTnLst>
                                    <p:set>
                                      <p:cBhvr>
                                        <p:cTn id="9" dur="1" fill="hold">
                                          <p:stCondLst>
                                            <p:cond delay="0"/>
                                          </p:stCondLst>
                                        </p:cTn>
                                        <p:tgtEl>
                                          <p:spTgt spid="975"/>
                                        </p:tgtEl>
                                        <p:attrNameLst>
                                          <p:attrName>style.visibility</p:attrName>
                                        </p:attrNameLst>
                                      </p:cBhvr>
                                      <p:to>
                                        <p:strVal val="visible"/>
                                      </p:to>
                                    </p:set>
                                    <p:animEffect transition="in" filter="fade">
                                      <p:cBhvr>
                                        <p:cTn id="10" dur="1000"/>
                                        <p:tgtEl>
                                          <p:spTgt spid="975"/>
                                        </p:tgtEl>
                                      </p:cBhvr>
                                    </p:animEffect>
                                  </p:childTnLst>
                                </p:cTn>
                              </p:par>
                              <p:par>
                                <p:cTn id="11" presetID="10" presetClass="entr" presetSubtype="0" fill="hold" nodeType="withEffect">
                                  <p:stCondLst>
                                    <p:cond delay="0"/>
                                  </p:stCondLst>
                                  <p:childTnLst>
                                    <p:set>
                                      <p:cBhvr>
                                        <p:cTn id="12" dur="1" fill="hold">
                                          <p:stCondLst>
                                            <p:cond delay="0"/>
                                          </p:stCondLst>
                                        </p:cTn>
                                        <p:tgtEl>
                                          <p:spTgt spid="964"/>
                                        </p:tgtEl>
                                        <p:attrNameLst>
                                          <p:attrName>style.visibility</p:attrName>
                                        </p:attrNameLst>
                                      </p:cBhvr>
                                      <p:to>
                                        <p:strVal val="visible"/>
                                      </p:to>
                                    </p:set>
                                    <p:animEffect transition="in" filter="fade">
                                      <p:cBhvr>
                                        <p:cTn id="13" dur="1000"/>
                                        <p:tgtEl>
                                          <p:spTgt spid="964"/>
                                        </p:tgtEl>
                                      </p:cBhvr>
                                    </p:animEffect>
                                  </p:childTnLst>
                                </p:cTn>
                              </p:par>
                              <p:par>
                                <p:cTn id="14" presetID="10" presetClass="entr" presetSubtype="0" fill="hold" nodeType="withEffect">
                                  <p:stCondLst>
                                    <p:cond delay="0"/>
                                  </p:stCondLst>
                                  <p:childTnLst>
                                    <p:set>
                                      <p:cBhvr>
                                        <p:cTn id="15" dur="1" fill="hold">
                                          <p:stCondLst>
                                            <p:cond delay="0"/>
                                          </p:stCondLst>
                                        </p:cTn>
                                        <p:tgtEl>
                                          <p:spTgt spid="968"/>
                                        </p:tgtEl>
                                        <p:attrNameLst>
                                          <p:attrName>style.visibility</p:attrName>
                                        </p:attrNameLst>
                                      </p:cBhvr>
                                      <p:to>
                                        <p:strVal val="visible"/>
                                      </p:to>
                                    </p:set>
                                    <p:animEffect transition="in" filter="fade">
                                      <p:cBhvr>
                                        <p:cTn id="16" dur="1000"/>
                                        <p:tgtEl>
                                          <p:spTgt spid="968"/>
                                        </p:tgtEl>
                                      </p:cBhvr>
                                    </p:animEffect>
                                  </p:childTnLst>
                                </p:cTn>
                              </p:par>
                              <p:par>
                                <p:cTn id="17" presetID="10" presetClass="entr" presetSubtype="0" fill="hold" nodeType="withEffect">
                                  <p:stCondLst>
                                    <p:cond delay="0"/>
                                  </p:stCondLst>
                                  <p:childTnLst>
                                    <p:set>
                                      <p:cBhvr>
                                        <p:cTn id="18" dur="1" fill="hold">
                                          <p:stCondLst>
                                            <p:cond delay="0"/>
                                          </p:stCondLst>
                                        </p:cTn>
                                        <p:tgtEl>
                                          <p:spTgt spid="971"/>
                                        </p:tgtEl>
                                        <p:attrNameLst>
                                          <p:attrName>style.visibility</p:attrName>
                                        </p:attrNameLst>
                                      </p:cBhvr>
                                      <p:to>
                                        <p:strVal val="visible"/>
                                      </p:to>
                                    </p:set>
                                    <p:animEffect transition="in" filter="fade">
                                      <p:cBhvr>
                                        <p:cTn id="19" dur="1000"/>
                                        <p:tgtEl>
                                          <p:spTgt spid="971"/>
                                        </p:tgtEl>
                                      </p:cBhvr>
                                    </p:animEffect>
                                  </p:childTnLst>
                                </p:cTn>
                              </p:par>
                              <p:par>
                                <p:cTn id="20" presetID="10" presetClass="entr" presetSubtype="0" fill="hold" nodeType="withEffect">
                                  <p:stCondLst>
                                    <p:cond delay="0"/>
                                  </p:stCondLst>
                                  <p:childTnLst>
                                    <p:set>
                                      <p:cBhvr>
                                        <p:cTn id="21" dur="1" fill="hold">
                                          <p:stCondLst>
                                            <p:cond delay="0"/>
                                          </p:stCondLst>
                                        </p:cTn>
                                        <p:tgtEl>
                                          <p:spTgt spid="976"/>
                                        </p:tgtEl>
                                        <p:attrNameLst>
                                          <p:attrName>style.visibility</p:attrName>
                                        </p:attrNameLst>
                                      </p:cBhvr>
                                      <p:to>
                                        <p:strVal val="visible"/>
                                      </p:to>
                                    </p:set>
                                    <p:animEffect transition="in" filter="fade">
                                      <p:cBhvr>
                                        <p:cTn id="22" dur="1000"/>
                                        <p:tgtEl>
                                          <p:spTgt spid="976"/>
                                        </p:tgtEl>
                                      </p:cBhvr>
                                    </p:animEffect>
                                  </p:childTnLst>
                                </p:cTn>
                              </p:par>
                              <p:par>
                                <p:cTn id="23" presetID="10" presetClass="entr" presetSubtype="0" fill="hold" nodeType="withEffect">
                                  <p:stCondLst>
                                    <p:cond delay="0"/>
                                  </p:stCondLst>
                                  <p:childTnLst>
                                    <p:set>
                                      <p:cBhvr>
                                        <p:cTn id="24" dur="1" fill="hold">
                                          <p:stCondLst>
                                            <p:cond delay="0"/>
                                          </p:stCondLst>
                                        </p:cTn>
                                        <p:tgtEl>
                                          <p:spTgt spid="977"/>
                                        </p:tgtEl>
                                        <p:attrNameLst>
                                          <p:attrName>style.visibility</p:attrName>
                                        </p:attrNameLst>
                                      </p:cBhvr>
                                      <p:to>
                                        <p:strVal val="visible"/>
                                      </p:to>
                                    </p:set>
                                    <p:animEffect transition="in" filter="fade">
                                      <p:cBhvr>
                                        <p:cTn id="25" dur="1000"/>
                                        <p:tgtEl>
                                          <p:spTgt spid="97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58"/>
                                        </p:tgtEl>
                                        <p:attrNameLst>
                                          <p:attrName>style.visibility</p:attrName>
                                        </p:attrNameLst>
                                      </p:cBhvr>
                                      <p:to>
                                        <p:strVal val="visible"/>
                                      </p:to>
                                    </p:set>
                                    <p:animEffect transition="in" filter="fade">
                                      <p:cBhvr>
                                        <p:cTn id="30" dur="1000"/>
                                        <p:tgtEl>
                                          <p:spTgt spid="958"/>
                                        </p:tgtEl>
                                      </p:cBhvr>
                                    </p:animEffect>
                                  </p:childTnLst>
                                </p:cTn>
                              </p:par>
                              <p:par>
                                <p:cTn id="31" presetID="10" presetClass="entr" presetSubtype="0" fill="hold" nodeType="withEffect">
                                  <p:stCondLst>
                                    <p:cond delay="0"/>
                                  </p:stCondLst>
                                  <p:childTnLst>
                                    <p:set>
                                      <p:cBhvr>
                                        <p:cTn id="32" dur="1" fill="hold">
                                          <p:stCondLst>
                                            <p:cond delay="0"/>
                                          </p:stCondLst>
                                        </p:cTn>
                                        <p:tgtEl>
                                          <p:spTgt spid="960"/>
                                        </p:tgtEl>
                                        <p:attrNameLst>
                                          <p:attrName>style.visibility</p:attrName>
                                        </p:attrNameLst>
                                      </p:cBhvr>
                                      <p:to>
                                        <p:strVal val="visible"/>
                                      </p:to>
                                    </p:set>
                                    <p:animEffect transition="in" filter="fade">
                                      <p:cBhvr>
                                        <p:cTn id="33" dur="1000"/>
                                        <p:tgtEl>
                                          <p:spTgt spid="960"/>
                                        </p:tgtEl>
                                      </p:cBhvr>
                                    </p:animEffect>
                                  </p:childTnLst>
                                </p:cTn>
                              </p:par>
                              <p:par>
                                <p:cTn id="34" presetID="10" presetClass="entr" presetSubtype="0" fill="hold" nodeType="withEffect">
                                  <p:stCondLst>
                                    <p:cond delay="0"/>
                                  </p:stCondLst>
                                  <p:childTnLst>
                                    <p:set>
                                      <p:cBhvr>
                                        <p:cTn id="35" dur="1" fill="hold">
                                          <p:stCondLst>
                                            <p:cond delay="0"/>
                                          </p:stCondLst>
                                        </p:cTn>
                                        <p:tgtEl>
                                          <p:spTgt spid="961"/>
                                        </p:tgtEl>
                                        <p:attrNameLst>
                                          <p:attrName>style.visibility</p:attrName>
                                        </p:attrNameLst>
                                      </p:cBhvr>
                                      <p:to>
                                        <p:strVal val="visible"/>
                                      </p:to>
                                    </p:set>
                                    <p:animEffect transition="in" filter="fade">
                                      <p:cBhvr>
                                        <p:cTn id="36" dur="1000"/>
                                        <p:tgtEl>
                                          <p:spTgt spid="961"/>
                                        </p:tgtEl>
                                      </p:cBhvr>
                                    </p:animEffect>
                                  </p:childTnLst>
                                </p:cTn>
                              </p:par>
                              <p:par>
                                <p:cTn id="37" presetID="10" presetClass="entr" presetSubtype="0" fill="hold" nodeType="withEffect">
                                  <p:stCondLst>
                                    <p:cond delay="0"/>
                                  </p:stCondLst>
                                  <p:childTnLst>
                                    <p:set>
                                      <p:cBhvr>
                                        <p:cTn id="38" dur="1" fill="hold">
                                          <p:stCondLst>
                                            <p:cond delay="0"/>
                                          </p:stCondLst>
                                        </p:cTn>
                                        <p:tgtEl>
                                          <p:spTgt spid="965"/>
                                        </p:tgtEl>
                                        <p:attrNameLst>
                                          <p:attrName>style.visibility</p:attrName>
                                        </p:attrNameLst>
                                      </p:cBhvr>
                                      <p:to>
                                        <p:strVal val="visible"/>
                                      </p:to>
                                    </p:set>
                                    <p:animEffect transition="in" filter="fade">
                                      <p:cBhvr>
                                        <p:cTn id="39" dur="1000"/>
                                        <p:tgtEl>
                                          <p:spTgt spid="965"/>
                                        </p:tgtEl>
                                      </p:cBhvr>
                                    </p:animEffect>
                                  </p:childTnLst>
                                </p:cTn>
                              </p:par>
                              <p:par>
                                <p:cTn id="40" presetID="10" presetClass="entr" presetSubtype="0" fill="hold" nodeType="withEffect">
                                  <p:stCondLst>
                                    <p:cond delay="0"/>
                                  </p:stCondLst>
                                  <p:childTnLst>
                                    <p:set>
                                      <p:cBhvr>
                                        <p:cTn id="41" dur="1" fill="hold">
                                          <p:stCondLst>
                                            <p:cond delay="0"/>
                                          </p:stCondLst>
                                        </p:cTn>
                                        <p:tgtEl>
                                          <p:spTgt spid="966"/>
                                        </p:tgtEl>
                                        <p:attrNameLst>
                                          <p:attrName>style.visibility</p:attrName>
                                        </p:attrNameLst>
                                      </p:cBhvr>
                                      <p:to>
                                        <p:strVal val="visible"/>
                                      </p:to>
                                    </p:set>
                                    <p:animEffect transition="in" filter="fade">
                                      <p:cBhvr>
                                        <p:cTn id="42" dur="1000"/>
                                        <p:tgtEl>
                                          <p:spTgt spid="966"/>
                                        </p:tgtEl>
                                      </p:cBhvr>
                                    </p:animEffect>
                                  </p:childTnLst>
                                </p:cTn>
                              </p:par>
                              <p:par>
                                <p:cTn id="43" presetID="10" presetClass="entr" presetSubtype="0" fill="hold" nodeType="withEffect">
                                  <p:stCondLst>
                                    <p:cond delay="0"/>
                                  </p:stCondLst>
                                  <p:childTnLst>
                                    <p:set>
                                      <p:cBhvr>
                                        <p:cTn id="44" dur="1" fill="hold">
                                          <p:stCondLst>
                                            <p:cond delay="0"/>
                                          </p:stCondLst>
                                        </p:cTn>
                                        <p:tgtEl>
                                          <p:spTgt spid="969"/>
                                        </p:tgtEl>
                                        <p:attrNameLst>
                                          <p:attrName>style.visibility</p:attrName>
                                        </p:attrNameLst>
                                      </p:cBhvr>
                                      <p:to>
                                        <p:strVal val="visible"/>
                                      </p:to>
                                    </p:set>
                                    <p:animEffect transition="in" filter="fade">
                                      <p:cBhvr>
                                        <p:cTn id="45" dur="1000"/>
                                        <p:tgtEl>
                                          <p:spTgt spid="969"/>
                                        </p:tgtEl>
                                      </p:cBhvr>
                                    </p:animEffect>
                                  </p:childTnLst>
                                </p:cTn>
                              </p:par>
                              <p:par>
                                <p:cTn id="46" presetID="10" presetClass="entr" presetSubtype="0" fill="hold" nodeType="withEffect">
                                  <p:stCondLst>
                                    <p:cond delay="0"/>
                                  </p:stCondLst>
                                  <p:childTnLst>
                                    <p:set>
                                      <p:cBhvr>
                                        <p:cTn id="47" dur="1" fill="hold">
                                          <p:stCondLst>
                                            <p:cond delay="0"/>
                                          </p:stCondLst>
                                        </p:cTn>
                                        <p:tgtEl>
                                          <p:spTgt spid="972"/>
                                        </p:tgtEl>
                                        <p:attrNameLst>
                                          <p:attrName>style.visibility</p:attrName>
                                        </p:attrNameLst>
                                      </p:cBhvr>
                                      <p:to>
                                        <p:strVal val="visible"/>
                                      </p:to>
                                    </p:set>
                                    <p:animEffect transition="in" filter="fade">
                                      <p:cBhvr>
                                        <p:cTn id="48" dur="1000"/>
                                        <p:tgtEl>
                                          <p:spTgt spid="972"/>
                                        </p:tgtEl>
                                      </p:cBhvr>
                                    </p:animEffect>
                                  </p:childTnLst>
                                </p:cTn>
                              </p:par>
                              <p:par>
                                <p:cTn id="49" presetID="10" presetClass="entr" presetSubtype="0" fill="hold" nodeType="withEffect">
                                  <p:stCondLst>
                                    <p:cond delay="0"/>
                                  </p:stCondLst>
                                  <p:childTnLst>
                                    <p:set>
                                      <p:cBhvr>
                                        <p:cTn id="50" dur="1" fill="hold">
                                          <p:stCondLst>
                                            <p:cond delay="0"/>
                                          </p:stCondLst>
                                        </p:cTn>
                                        <p:tgtEl>
                                          <p:spTgt spid="973"/>
                                        </p:tgtEl>
                                        <p:attrNameLst>
                                          <p:attrName>style.visibility</p:attrName>
                                        </p:attrNameLst>
                                      </p:cBhvr>
                                      <p:to>
                                        <p:strVal val="visible"/>
                                      </p:to>
                                    </p:set>
                                    <p:animEffect transition="in" filter="fade">
                                      <p:cBhvr>
                                        <p:cTn id="51" dur="1000"/>
                                        <p:tgtEl>
                                          <p:spTgt spid="973"/>
                                        </p:tgtEl>
                                      </p:cBhvr>
                                    </p:animEffect>
                                  </p:childTnLst>
                                </p:cTn>
                              </p:par>
                              <p:par>
                                <p:cTn id="52" presetID="10" presetClass="entr" presetSubtype="0" fill="hold" nodeType="withEffect">
                                  <p:stCondLst>
                                    <p:cond delay="0"/>
                                  </p:stCondLst>
                                  <p:childTnLst>
                                    <p:set>
                                      <p:cBhvr>
                                        <p:cTn id="53" dur="1" fill="hold">
                                          <p:stCondLst>
                                            <p:cond delay="0"/>
                                          </p:stCondLst>
                                        </p:cTn>
                                        <p:tgtEl>
                                          <p:spTgt spid="978"/>
                                        </p:tgtEl>
                                        <p:attrNameLst>
                                          <p:attrName>style.visibility</p:attrName>
                                        </p:attrNameLst>
                                      </p:cBhvr>
                                      <p:to>
                                        <p:strVal val="visible"/>
                                      </p:to>
                                    </p:set>
                                    <p:animEffect transition="in" filter="fade">
                                      <p:cBhvr>
                                        <p:cTn id="54" dur="1000"/>
                                        <p:tgtEl>
                                          <p:spTgt spid="978"/>
                                        </p:tgtEl>
                                      </p:cBhvr>
                                    </p:animEffect>
                                  </p:childTnLst>
                                </p:cTn>
                              </p:par>
                              <p:par>
                                <p:cTn id="55" presetID="10" presetClass="entr" presetSubtype="0" fill="hold" nodeType="withEffect">
                                  <p:stCondLst>
                                    <p:cond delay="0"/>
                                  </p:stCondLst>
                                  <p:childTnLst>
                                    <p:set>
                                      <p:cBhvr>
                                        <p:cTn id="56" dur="1" fill="hold">
                                          <p:stCondLst>
                                            <p:cond delay="0"/>
                                          </p:stCondLst>
                                        </p:cTn>
                                        <p:tgtEl>
                                          <p:spTgt spid="979"/>
                                        </p:tgtEl>
                                        <p:attrNameLst>
                                          <p:attrName>style.visibility</p:attrName>
                                        </p:attrNameLst>
                                      </p:cBhvr>
                                      <p:to>
                                        <p:strVal val="visible"/>
                                      </p:to>
                                    </p:set>
                                    <p:animEffect transition="in" filter="fade">
                                      <p:cBhvr>
                                        <p:cTn id="57" dur="1000"/>
                                        <p:tgtEl>
                                          <p:spTgt spid="979"/>
                                        </p:tgtEl>
                                      </p:cBhvr>
                                    </p:animEffect>
                                  </p:childTnLst>
                                </p:cTn>
                              </p:par>
                              <p:par>
                                <p:cTn id="58" presetID="10" presetClass="entr" presetSubtype="0" fill="hold" nodeType="withEffect">
                                  <p:stCondLst>
                                    <p:cond delay="0"/>
                                  </p:stCondLst>
                                  <p:childTnLst>
                                    <p:set>
                                      <p:cBhvr>
                                        <p:cTn id="59" dur="1" fill="hold">
                                          <p:stCondLst>
                                            <p:cond delay="0"/>
                                          </p:stCondLst>
                                        </p:cTn>
                                        <p:tgtEl>
                                          <p:spTgt spid="980"/>
                                        </p:tgtEl>
                                        <p:attrNameLst>
                                          <p:attrName>style.visibility</p:attrName>
                                        </p:attrNameLst>
                                      </p:cBhvr>
                                      <p:to>
                                        <p:strVal val="visible"/>
                                      </p:to>
                                    </p:set>
                                    <p:animEffect transition="in" filter="fade">
                                      <p:cBhvr>
                                        <p:cTn id="60" dur="1000"/>
                                        <p:tgtEl>
                                          <p:spTgt spid="98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957"/>
                                        </p:tgtEl>
                                        <p:attrNameLst>
                                          <p:attrName>style.visibility</p:attrName>
                                        </p:attrNameLst>
                                      </p:cBhvr>
                                      <p:to>
                                        <p:strVal val="visible"/>
                                      </p:to>
                                    </p:set>
                                    <p:animEffect transition="in" filter="fade">
                                      <p:cBhvr>
                                        <p:cTn id="65" dur="1000"/>
                                        <p:tgtEl>
                                          <p:spTgt spid="957"/>
                                        </p:tgtEl>
                                      </p:cBhvr>
                                    </p:animEffect>
                                  </p:childTnLst>
                                </p:cTn>
                              </p:par>
                              <p:par>
                                <p:cTn id="66" presetID="10" presetClass="entr" presetSubtype="0" fill="hold" nodeType="withEffect">
                                  <p:stCondLst>
                                    <p:cond delay="0"/>
                                  </p:stCondLst>
                                  <p:childTnLst>
                                    <p:set>
                                      <p:cBhvr>
                                        <p:cTn id="67" dur="1" fill="hold">
                                          <p:stCondLst>
                                            <p:cond delay="0"/>
                                          </p:stCondLst>
                                        </p:cTn>
                                        <p:tgtEl>
                                          <p:spTgt spid="967"/>
                                        </p:tgtEl>
                                        <p:attrNameLst>
                                          <p:attrName>style.visibility</p:attrName>
                                        </p:attrNameLst>
                                      </p:cBhvr>
                                      <p:to>
                                        <p:strVal val="visible"/>
                                      </p:to>
                                    </p:set>
                                    <p:animEffect transition="in" filter="fade">
                                      <p:cBhvr>
                                        <p:cTn id="68" dur="1000"/>
                                        <p:tgtEl>
                                          <p:spTgt spid="967"/>
                                        </p:tgtEl>
                                      </p:cBhvr>
                                    </p:animEffect>
                                  </p:childTnLst>
                                </p:cTn>
                              </p:par>
                              <p:par>
                                <p:cTn id="69" presetID="10" presetClass="entr" presetSubtype="0" fill="hold" nodeType="withEffect">
                                  <p:stCondLst>
                                    <p:cond delay="0"/>
                                  </p:stCondLst>
                                  <p:childTnLst>
                                    <p:set>
                                      <p:cBhvr>
                                        <p:cTn id="70" dur="1" fill="hold">
                                          <p:stCondLst>
                                            <p:cond delay="0"/>
                                          </p:stCondLst>
                                        </p:cTn>
                                        <p:tgtEl>
                                          <p:spTgt spid="970"/>
                                        </p:tgtEl>
                                        <p:attrNameLst>
                                          <p:attrName>style.visibility</p:attrName>
                                        </p:attrNameLst>
                                      </p:cBhvr>
                                      <p:to>
                                        <p:strVal val="visible"/>
                                      </p:to>
                                    </p:set>
                                    <p:animEffect transition="in" filter="fade">
                                      <p:cBhvr>
                                        <p:cTn id="71" dur="1000"/>
                                        <p:tgtEl>
                                          <p:spTgt spid="970"/>
                                        </p:tgtEl>
                                      </p:cBhvr>
                                    </p:animEffect>
                                  </p:childTnLst>
                                </p:cTn>
                              </p:par>
                              <p:par>
                                <p:cTn id="72" presetID="10" presetClass="entr" presetSubtype="0" fill="hold" nodeType="withEffect">
                                  <p:stCondLst>
                                    <p:cond delay="0"/>
                                  </p:stCondLst>
                                  <p:childTnLst>
                                    <p:set>
                                      <p:cBhvr>
                                        <p:cTn id="73" dur="1" fill="hold">
                                          <p:stCondLst>
                                            <p:cond delay="0"/>
                                          </p:stCondLst>
                                        </p:cTn>
                                        <p:tgtEl>
                                          <p:spTgt spid="974"/>
                                        </p:tgtEl>
                                        <p:attrNameLst>
                                          <p:attrName>style.visibility</p:attrName>
                                        </p:attrNameLst>
                                      </p:cBhvr>
                                      <p:to>
                                        <p:strVal val="visible"/>
                                      </p:to>
                                    </p:set>
                                    <p:animEffect transition="in" filter="fade">
                                      <p:cBhvr>
                                        <p:cTn id="74" dur="1000"/>
                                        <p:tgtEl>
                                          <p:spTgt spid="974"/>
                                        </p:tgtEl>
                                      </p:cBhvr>
                                    </p:animEffect>
                                  </p:childTnLst>
                                </p:cTn>
                              </p:par>
                              <p:par>
                                <p:cTn id="75" presetID="10" presetClass="entr" presetSubtype="0" fill="hold" nodeType="withEffect">
                                  <p:stCondLst>
                                    <p:cond delay="0"/>
                                  </p:stCondLst>
                                  <p:childTnLst>
                                    <p:set>
                                      <p:cBhvr>
                                        <p:cTn id="76" dur="1" fill="hold">
                                          <p:stCondLst>
                                            <p:cond delay="0"/>
                                          </p:stCondLst>
                                        </p:cTn>
                                        <p:tgtEl>
                                          <p:spTgt spid="981"/>
                                        </p:tgtEl>
                                        <p:attrNameLst>
                                          <p:attrName>style.visibility</p:attrName>
                                        </p:attrNameLst>
                                      </p:cBhvr>
                                      <p:to>
                                        <p:strVal val="visible"/>
                                      </p:to>
                                    </p:set>
                                    <p:animEffect transition="in" filter="fade">
                                      <p:cBhvr>
                                        <p:cTn id="77" dur="1000"/>
                                        <p:tgtEl>
                                          <p:spTgt spid="981"/>
                                        </p:tgtEl>
                                      </p:cBhvr>
                                    </p:animEffect>
                                  </p:childTnLst>
                                </p:cTn>
                              </p:par>
                              <p:par>
                                <p:cTn id="78" presetID="10" presetClass="entr" presetSubtype="0" fill="hold" nodeType="withEffect">
                                  <p:stCondLst>
                                    <p:cond delay="0"/>
                                  </p:stCondLst>
                                  <p:childTnLst>
                                    <p:set>
                                      <p:cBhvr>
                                        <p:cTn id="79" dur="1" fill="hold">
                                          <p:stCondLst>
                                            <p:cond delay="0"/>
                                          </p:stCondLst>
                                        </p:cTn>
                                        <p:tgtEl>
                                          <p:spTgt spid="982"/>
                                        </p:tgtEl>
                                        <p:attrNameLst>
                                          <p:attrName>style.visibility</p:attrName>
                                        </p:attrNameLst>
                                      </p:cBhvr>
                                      <p:to>
                                        <p:strVal val="visible"/>
                                      </p:to>
                                    </p:set>
                                    <p:animEffect transition="in" filter="fade">
                                      <p:cBhvr>
                                        <p:cTn id="80" dur="1000"/>
                                        <p:tgtEl>
                                          <p:spTgt spid="9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61"/>
          <p:cNvSpPr txBox="1">
            <a:spLocks noGrp="1"/>
          </p:cNvSpPr>
          <p:nvPr>
            <p:ph type="title"/>
          </p:nvPr>
        </p:nvSpPr>
        <p:spPr>
          <a:xfrm>
            <a:off x="747875" y="310925"/>
            <a:ext cx="7717500" cy="55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06" name="Google Shape;1006;p61"/>
          <p:cNvSpPr/>
          <p:nvPr/>
        </p:nvSpPr>
        <p:spPr>
          <a:xfrm>
            <a:off x="636150" y="161550"/>
            <a:ext cx="3750000" cy="572100"/>
          </a:xfrm>
          <a:prstGeom prst="roundRect">
            <a:avLst>
              <a:gd name="adj" fmla="val 50000"/>
            </a:avLst>
          </a:prstGeom>
          <a:solidFill>
            <a:srgbClr val="06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a:solidFill>
                  <a:srgbClr val="FBF9EA"/>
                </a:solidFill>
                <a:latin typeface="Montserrat"/>
                <a:ea typeface="Montserrat"/>
                <a:cs typeface="Montserrat"/>
                <a:sym typeface="Montserrat"/>
              </a:rPr>
              <a:t>Further Work</a:t>
            </a:r>
            <a:endParaRPr sz="2200" b="1">
              <a:solidFill>
                <a:srgbClr val="FBF9EA"/>
              </a:solidFill>
              <a:latin typeface="Montserrat"/>
              <a:ea typeface="Montserrat"/>
              <a:cs typeface="Montserrat"/>
              <a:sym typeface="Montserrat"/>
            </a:endParaRPr>
          </a:p>
        </p:txBody>
      </p:sp>
      <p:cxnSp>
        <p:nvCxnSpPr>
          <p:cNvPr id="1007" name="Google Shape;1007;p61"/>
          <p:cNvCxnSpPr/>
          <p:nvPr/>
        </p:nvCxnSpPr>
        <p:spPr>
          <a:xfrm>
            <a:off x="4472600" y="1050100"/>
            <a:ext cx="0" cy="3690000"/>
          </a:xfrm>
          <a:prstGeom prst="straightConnector1">
            <a:avLst/>
          </a:prstGeom>
          <a:noFill/>
          <a:ln w="38100" cap="flat" cmpd="sng">
            <a:solidFill>
              <a:schemeClr val="accent3"/>
            </a:solidFill>
            <a:prstDash val="solid"/>
            <a:round/>
            <a:headEnd type="none" w="med" len="med"/>
            <a:tailEnd type="none" w="med" len="med"/>
          </a:ln>
        </p:spPr>
      </p:cxnSp>
      <p:sp>
        <p:nvSpPr>
          <p:cNvPr id="1008" name="Google Shape;1008;p61"/>
          <p:cNvSpPr/>
          <p:nvPr/>
        </p:nvSpPr>
        <p:spPr>
          <a:xfrm>
            <a:off x="4689100" y="161550"/>
            <a:ext cx="3750000" cy="572100"/>
          </a:xfrm>
          <a:prstGeom prst="roundRect">
            <a:avLst>
              <a:gd name="adj" fmla="val 50000"/>
            </a:avLst>
          </a:prstGeom>
          <a:solidFill>
            <a:srgbClr val="06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a:solidFill>
                  <a:srgbClr val="FBF9EA"/>
                </a:solidFill>
                <a:latin typeface="Montserrat"/>
                <a:ea typeface="Montserrat"/>
                <a:cs typeface="Montserrat"/>
                <a:sym typeface="Montserrat"/>
              </a:rPr>
              <a:t>Call to Action</a:t>
            </a:r>
            <a:endParaRPr sz="2200" b="1">
              <a:solidFill>
                <a:srgbClr val="FBF9EA"/>
              </a:solidFill>
              <a:latin typeface="Montserrat"/>
              <a:ea typeface="Montserrat"/>
              <a:cs typeface="Montserrat"/>
              <a:sym typeface="Montserrat"/>
            </a:endParaRPr>
          </a:p>
        </p:txBody>
      </p:sp>
      <p:pic>
        <p:nvPicPr>
          <p:cNvPr id="1009" name="Google Shape;1009;p61"/>
          <p:cNvPicPr preferRelativeResize="0"/>
          <p:nvPr/>
        </p:nvPicPr>
        <p:blipFill>
          <a:blip r:embed="rId3">
            <a:alphaModFix/>
          </a:blip>
          <a:stretch>
            <a:fillRect/>
          </a:stretch>
        </p:blipFill>
        <p:spPr>
          <a:xfrm>
            <a:off x="76195" y="4873028"/>
            <a:ext cx="200756" cy="200756"/>
          </a:xfrm>
          <a:prstGeom prst="rect">
            <a:avLst/>
          </a:prstGeom>
          <a:noFill/>
          <a:ln>
            <a:noFill/>
          </a:ln>
        </p:spPr>
      </p:pic>
      <p:sp>
        <p:nvSpPr>
          <p:cNvPr id="1010" name="Google Shape;1010;p61"/>
          <p:cNvSpPr txBox="1"/>
          <p:nvPr/>
        </p:nvSpPr>
        <p:spPr>
          <a:xfrm>
            <a:off x="268175" y="4727100"/>
            <a:ext cx="8901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Molengo"/>
                <a:ea typeface="Molengo"/>
                <a:cs typeface="Molengo"/>
                <a:sym typeface="Molengo"/>
              </a:rPr>
              <a:t>Problem </a:t>
            </a:r>
            <a:endParaRPr sz="1000">
              <a:latin typeface="Molengo"/>
              <a:ea typeface="Molengo"/>
              <a:cs typeface="Molengo"/>
              <a:sym typeface="Molengo"/>
            </a:endParaRPr>
          </a:p>
          <a:p>
            <a:pPr marL="0" lvl="0" indent="0" algn="ctr" rtl="0">
              <a:spcBef>
                <a:spcPts val="0"/>
              </a:spcBef>
              <a:spcAft>
                <a:spcPts val="0"/>
              </a:spcAft>
              <a:buNone/>
            </a:pPr>
            <a:r>
              <a:rPr lang="en" sz="1000">
                <a:latin typeface="Molengo"/>
                <a:ea typeface="Molengo"/>
                <a:cs typeface="Molengo"/>
                <a:sym typeface="Molengo"/>
              </a:rPr>
              <a:t>Formulation</a:t>
            </a:r>
            <a:endParaRPr sz="1000">
              <a:latin typeface="Molengo"/>
              <a:ea typeface="Molengo"/>
              <a:cs typeface="Molengo"/>
              <a:sym typeface="Molengo"/>
            </a:endParaRPr>
          </a:p>
        </p:txBody>
      </p:sp>
      <p:grpSp>
        <p:nvGrpSpPr>
          <p:cNvPr id="1011" name="Google Shape;1011;p61"/>
          <p:cNvGrpSpPr/>
          <p:nvPr/>
        </p:nvGrpSpPr>
        <p:grpSpPr>
          <a:xfrm>
            <a:off x="1875982" y="4727100"/>
            <a:ext cx="1196305" cy="492600"/>
            <a:chOff x="2130995" y="4731025"/>
            <a:chExt cx="1196305" cy="492600"/>
          </a:xfrm>
        </p:grpSpPr>
        <p:pic>
          <p:nvPicPr>
            <p:cNvPr id="1012" name="Google Shape;1012;p61"/>
            <p:cNvPicPr preferRelativeResize="0"/>
            <p:nvPr/>
          </p:nvPicPr>
          <p:blipFill>
            <a:blip r:embed="rId3">
              <a:alphaModFix/>
            </a:blip>
            <a:stretch>
              <a:fillRect/>
            </a:stretch>
          </p:blipFill>
          <p:spPr>
            <a:xfrm>
              <a:off x="2130995" y="4876953"/>
              <a:ext cx="200756" cy="200756"/>
            </a:xfrm>
            <a:prstGeom prst="rect">
              <a:avLst/>
            </a:prstGeom>
            <a:noFill/>
            <a:ln>
              <a:noFill/>
            </a:ln>
          </p:spPr>
        </p:pic>
        <p:sp>
          <p:nvSpPr>
            <p:cNvPr id="1013" name="Google Shape;1013;p61"/>
            <p:cNvSpPr txBox="1"/>
            <p:nvPr/>
          </p:nvSpPr>
          <p:spPr>
            <a:xfrm>
              <a:off x="2363400" y="4731025"/>
              <a:ext cx="963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Molengo"/>
                  <a:ea typeface="Molengo"/>
                  <a:cs typeface="Molengo"/>
                  <a:sym typeface="Molengo"/>
                </a:rPr>
                <a:t>Breast Cancer </a:t>
              </a:r>
              <a:br>
                <a:rPr lang="en" sz="1000">
                  <a:latin typeface="Molengo"/>
                  <a:ea typeface="Molengo"/>
                  <a:cs typeface="Molengo"/>
                  <a:sym typeface="Molengo"/>
                </a:rPr>
              </a:br>
              <a:r>
                <a:rPr lang="en" sz="1000">
                  <a:latin typeface="Molengo"/>
                  <a:ea typeface="Molengo"/>
                  <a:cs typeface="Molengo"/>
                  <a:sym typeface="Molengo"/>
                </a:rPr>
                <a:t>Trends</a:t>
              </a:r>
              <a:endParaRPr sz="1000">
                <a:latin typeface="Molengo"/>
                <a:ea typeface="Molengo"/>
                <a:cs typeface="Molengo"/>
                <a:sym typeface="Molengo"/>
              </a:endParaRPr>
            </a:p>
          </p:txBody>
        </p:sp>
      </p:grpSp>
      <p:grpSp>
        <p:nvGrpSpPr>
          <p:cNvPr id="1014" name="Google Shape;1014;p61"/>
          <p:cNvGrpSpPr/>
          <p:nvPr/>
        </p:nvGrpSpPr>
        <p:grpSpPr>
          <a:xfrm>
            <a:off x="3866195" y="4727100"/>
            <a:ext cx="871255" cy="492600"/>
            <a:chOff x="4185795" y="4731025"/>
            <a:chExt cx="871255" cy="492600"/>
          </a:xfrm>
        </p:grpSpPr>
        <p:pic>
          <p:nvPicPr>
            <p:cNvPr id="1015" name="Google Shape;1015;p61"/>
            <p:cNvPicPr preferRelativeResize="0"/>
            <p:nvPr/>
          </p:nvPicPr>
          <p:blipFill>
            <a:blip r:embed="rId3">
              <a:alphaModFix/>
            </a:blip>
            <a:stretch>
              <a:fillRect/>
            </a:stretch>
          </p:blipFill>
          <p:spPr>
            <a:xfrm>
              <a:off x="4185795" y="4876953"/>
              <a:ext cx="200756" cy="200756"/>
            </a:xfrm>
            <a:prstGeom prst="rect">
              <a:avLst/>
            </a:prstGeom>
            <a:noFill/>
            <a:ln>
              <a:noFill/>
            </a:ln>
          </p:spPr>
        </p:pic>
        <p:sp>
          <p:nvSpPr>
            <p:cNvPr id="1016" name="Google Shape;1016;p61"/>
            <p:cNvSpPr txBox="1"/>
            <p:nvPr/>
          </p:nvSpPr>
          <p:spPr>
            <a:xfrm>
              <a:off x="4386550" y="4731025"/>
              <a:ext cx="6705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Molengo"/>
                  <a:ea typeface="Molengo"/>
                  <a:cs typeface="Molengo"/>
                  <a:sym typeface="Molengo"/>
                </a:rPr>
                <a:t>Results </a:t>
              </a:r>
              <a:br>
                <a:rPr lang="en" sz="1000">
                  <a:latin typeface="Molengo"/>
                  <a:ea typeface="Molengo"/>
                  <a:cs typeface="Molengo"/>
                  <a:sym typeface="Molengo"/>
                </a:rPr>
              </a:br>
              <a:r>
                <a:rPr lang="en" sz="1000">
                  <a:latin typeface="Molengo"/>
                  <a:ea typeface="Molengo"/>
                  <a:cs typeface="Molengo"/>
                  <a:sym typeface="Molengo"/>
                </a:rPr>
                <a:t>Analysis</a:t>
              </a:r>
              <a:endParaRPr sz="1000">
                <a:latin typeface="Molengo"/>
                <a:ea typeface="Molengo"/>
                <a:cs typeface="Molengo"/>
                <a:sym typeface="Molengo"/>
              </a:endParaRPr>
            </a:p>
          </p:txBody>
        </p:sp>
      </p:grpSp>
      <p:grpSp>
        <p:nvGrpSpPr>
          <p:cNvPr id="1017" name="Google Shape;1017;p61"/>
          <p:cNvGrpSpPr/>
          <p:nvPr/>
        </p:nvGrpSpPr>
        <p:grpSpPr>
          <a:xfrm>
            <a:off x="5501695" y="4727100"/>
            <a:ext cx="1347705" cy="492600"/>
            <a:chOff x="5891995" y="4731025"/>
            <a:chExt cx="1347705" cy="492600"/>
          </a:xfrm>
        </p:grpSpPr>
        <p:pic>
          <p:nvPicPr>
            <p:cNvPr id="1018" name="Google Shape;1018;p61"/>
            <p:cNvPicPr preferRelativeResize="0"/>
            <p:nvPr/>
          </p:nvPicPr>
          <p:blipFill>
            <a:blip r:embed="rId3">
              <a:alphaModFix/>
            </a:blip>
            <a:stretch>
              <a:fillRect/>
            </a:stretch>
          </p:blipFill>
          <p:spPr>
            <a:xfrm>
              <a:off x="5891995" y="4876953"/>
              <a:ext cx="200756" cy="200756"/>
            </a:xfrm>
            <a:prstGeom prst="rect">
              <a:avLst/>
            </a:prstGeom>
            <a:noFill/>
            <a:ln>
              <a:noFill/>
            </a:ln>
          </p:spPr>
        </p:pic>
        <p:sp>
          <p:nvSpPr>
            <p:cNvPr id="1019" name="Google Shape;1019;p61"/>
            <p:cNvSpPr txBox="1"/>
            <p:nvPr/>
          </p:nvSpPr>
          <p:spPr>
            <a:xfrm>
              <a:off x="6092800" y="4731025"/>
              <a:ext cx="1146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Molengo"/>
                  <a:ea typeface="Molengo"/>
                  <a:cs typeface="Molengo"/>
                  <a:sym typeface="Molengo"/>
                </a:rPr>
                <a:t>Our </a:t>
              </a:r>
              <a:br>
                <a:rPr lang="en" sz="1000">
                  <a:latin typeface="Molengo"/>
                  <a:ea typeface="Molengo"/>
                  <a:cs typeface="Molengo"/>
                  <a:sym typeface="Molengo"/>
                </a:rPr>
              </a:br>
              <a:r>
                <a:rPr lang="en" sz="1000">
                  <a:latin typeface="Molengo"/>
                  <a:ea typeface="Molengo"/>
                  <a:cs typeface="Molengo"/>
                  <a:sym typeface="Molengo"/>
                </a:rPr>
                <a:t>Recommendations</a:t>
              </a:r>
              <a:endParaRPr sz="1000">
                <a:latin typeface="Molengo"/>
                <a:ea typeface="Molengo"/>
                <a:cs typeface="Molengo"/>
                <a:sym typeface="Molengo"/>
              </a:endParaRPr>
            </a:p>
          </p:txBody>
        </p:sp>
      </p:grpSp>
      <p:grpSp>
        <p:nvGrpSpPr>
          <p:cNvPr id="1020" name="Google Shape;1020;p61"/>
          <p:cNvGrpSpPr/>
          <p:nvPr/>
        </p:nvGrpSpPr>
        <p:grpSpPr>
          <a:xfrm>
            <a:off x="7689845" y="4727100"/>
            <a:ext cx="1377955" cy="492600"/>
            <a:chOff x="6207495" y="4086975"/>
            <a:chExt cx="1377955" cy="492600"/>
          </a:xfrm>
        </p:grpSpPr>
        <p:pic>
          <p:nvPicPr>
            <p:cNvPr id="1021" name="Google Shape;1021;p61"/>
            <p:cNvPicPr preferRelativeResize="0"/>
            <p:nvPr/>
          </p:nvPicPr>
          <p:blipFill>
            <a:blip r:embed="rId3">
              <a:alphaModFix/>
            </a:blip>
            <a:stretch>
              <a:fillRect/>
            </a:stretch>
          </p:blipFill>
          <p:spPr>
            <a:xfrm>
              <a:off x="6207495" y="4232903"/>
              <a:ext cx="200756" cy="200756"/>
            </a:xfrm>
            <a:prstGeom prst="rect">
              <a:avLst/>
            </a:prstGeom>
            <a:noFill/>
            <a:ln>
              <a:noFill/>
            </a:ln>
          </p:spPr>
        </p:pic>
        <p:sp>
          <p:nvSpPr>
            <p:cNvPr id="1022" name="Google Shape;1022;p61"/>
            <p:cNvSpPr txBox="1"/>
            <p:nvPr/>
          </p:nvSpPr>
          <p:spPr>
            <a:xfrm>
              <a:off x="6408250" y="4086975"/>
              <a:ext cx="1177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chemeClr val="accent4"/>
                  </a:solidFill>
                  <a:latin typeface="Molengo"/>
                  <a:ea typeface="Molengo"/>
                  <a:cs typeface="Molengo"/>
                  <a:sym typeface="Molengo"/>
                </a:rPr>
                <a:t>Further Work and Call to Action</a:t>
              </a:r>
              <a:endParaRPr sz="1000" b="1">
                <a:solidFill>
                  <a:schemeClr val="accent4"/>
                </a:solidFill>
                <a:latin typeface="Molengo"/>
                <a:ea typeface="Molengo"/>
                <a:cs typeface="Molengo"/>
                <a:sym typeface="Molengo"/>
              </a:endParaRPr>
            </a:p>
          </p:txBody>
        </p:sp>
      </p:grpSp>
      <p:cxnSp>
        <p:nvCxnSpPr>
          <p:cNvPr id="1023" name="Google Shape;1023;p61"/>
          <p:cNvCxnSpPr/>
          <p:nvPr/>
        </p:nvCxnSpPr>
        <p:spPr>
          <a:xfrm>
            <a:off x="1071375" y="4973400"/>
            <a:ext cx="804600" cy="0"/>
          </a:xfrm>
          <a:prstGeom prst="straightConnector1">
            <a:avLst/>
          </a:prstGeom>
          <a:noFill/>
          <a:ln w="28575" cap="flat" cmpd="sng">
            <a:solidFill>
              <a:schemeClr val="accent3"/>
            </a:solidFill>
            <a:prstDash val="solid"/>
            <a:round/>
            <a:headEnd type="none" w="med" len="med"/>
            <a:tailEnd type="diamond" w="med" len="med"/>
          </a:ln>
        </p:spPr>
      </p:cxnSp>
      <p:cxnSp>
        <p:nvCxnSpPr>
          <p:cNvPr id="1024" name="Google Shape;1024;p61"/>
          <p:cNvCxnSpPr/>
          <p:nvPr/>
        </p:nvCxnSpPr>
        <p:spPr>
          <a:xfrm>
            <a:off x="3000150" y="4973400"/>
            <a:ext cx="804600" cy="0"/>
          </a:xfrm>
          <a:prstGeom prst="straightConnector1">
            <a:avLst/>
          </a:prstGeom>
          <a:noFill/>
          <a:ln w="28575" cap="flat" cmpd="sng">
            <a:solidFill>
              <a:schemeClr val="accent3"/>
            </a:solidFill>
            <a:prstDash val="solid"/>
            <a:round/>
            <a:headEnd type="none" w="med" len="med"/>
            <a:tailEnd type="diamond" w="med" len="med"/>
          </a:ln>
        </p:spPr>
      </p:cxnSp>
      <p:cxnSp>
        <p:nvCxnSpPr>
          <p:cNvPr id="1025" name="Google Shape;1025;p61"/>
          <p:cNvCxnSpPr/>
          <p:nvPr/>
        </p:nvCxnSpPr>
        <p:spPr>
          <a:xfrm>
            <a:off x="4671325" y="4973400"/>
            <a:ext cx="804600" cy="0"/>
          </a:xfrm>
          <a:prstGeom prst="straightConnector1">
            <a:avLst/>
          </a:prstGeom>
          <a:noFill/>
          <a:ln w="28575" cap="flat" cmpd="sng">
            <a:solidFill>
              <a:schemeClr val="accent3"/>
            </a:solidFill>
            <a:prstDash val="solid"/>
            <a:round/>
            <a:headEnd type="none" w="med" len="med"/>
            <a:tailEnd type="diamond" w="med" len="med"/>
          </a:ln>
        </p:spPr>
      </p:cxnSp>
      <p:cxnSp>
        <p:nvCxnSpPr>
          <p:cNvPr id="1026" name="Google Shape;1026;p61"/>
          <p:cNvCxnSpPr/>
          <p:nvPr/>
        </p:nvCxnSpPr>
        <p:spPr>
          <a:xfrm>
            <a:off x="6849400" y="4973400"/>
            <a:ext cx="804600" cy="0"/>
          </a:xfrm>
          <a:prstGeom prst="straightConnector1">
            <a:avLst/>
          </a:prstGeom>
          <a:noFill/>
          <a:ln w="28575" cap="flat" cmpd="sng">
            <a:solidFill>
              <a:schemeClr val="accent3"/>
            </a:solidFill>
            <a:prstDash val="solid"/>
            <a:round/>
            <a:headEnd type="none" w="med" len="med"/>
            <a:tailEnd type="diamond" w="med" len="med"/>
          </a:ln>
        </p:spPr>
      </p:cxnSp>
      <p:grpSp>
        <p:nvGrpSpPr>
          <p:cNvPr id="1027" name="Google Shape;1027;p61"/>
          <p:cNvGrpSpPr/>
          <p:nvPr/>
        </p:nvGrpSpPr>
        <p:grpSpPr>
          <a:xfrm>
            <a:off x="1280878" y="927298"/>
            <a:ext cx="2634220" cy="1682877"/>
            <a:chOff x="1280878" y="927298"/>
            <a:chExt cx="2634220" cy="1682877"/>
          </a:xfrm>
        </p:grpSpPr>
        <p:pic>
          <p:nvPicPr>
            <p:cNvPr id="1028" name="Google Shape;1028;p61"/>
            <p:cNvPicPr preferRelativeResize="0"/>
            <p:nvPr/>
          </p:nvPicPr>
          <p:blipFill>
            <a:blip r:embed="rId4">
              <a:alphaModFix/>
            </a:blip>
            <a:stretch>
              <a:fillRect/>
            </a:stretch>
          </p:blipFill>
          <p:spPr>
            <a:xfrm>
              <a:off x="1453279" y="927298"/>
              <a:ext cx="1033087" cy="979481"/>
            </a:xfrm>
            <a:prstGeom prst="rect">
              <a:avLst/>
            </a:prstGeom>
            <a:noFill/>
            <a:ln>
              <a:noFill/>
            </a:ln>
          </p:spPr>
        </p:pic>
        <p:pic>
          <p:nvPicPr>
            <p:cNvPr id="1029" name="Google Shape;1029;p61"/>
            <p:cNvPicPr preferRelativeResize="0"/>
            <p:nvPr/>
          </p:nvPicPr>
          <p:blipFill>
            <a:blip r:embed="rId5">
              <a:alphaModFix/>
            </a:blip>
            <a:stretch>
              <a:fillRect/>
            </a:stretch>
          </p:blipFill>
          <p:spPr>
            <a:xfrm>
              <a:off x="2247274" y="1582269"/>
              <a:ext cx="408351" cy="387149"/>
            </a:xfrm>
            <a:prstGeom prst="rect">
              <a:avLst/>
            </a:prstGeom>
            <a:noFill/>
            <a:ln>
              <a:noFill/>
            </a:ln>
          </p:spPr>
        </p:pic>
        <p:sp>
          <p:nvSpPr>
            <p:cNvPr id="1030" name="Google Shape;1030;p61"/>
            <p:cNvSpPr/>
            <p:nvPr/>
          </p:nvSpPr>
          <p:spPr>
            <a:xfrm>
              <a:off x="2634637" y="1164302"/>
              <a:ext cx="471652" cy="505422"/>
            </a:xfrm>
            <a:prstGeom prst="upArrow">
              <a:avLst>
                <a:gd name="adj1" fmla="val 50000"/>
                <a:gd name="adj2" fmla="val 50000"/>
              </a:avLst>
            </a:prstGeom>
            <a:solidFill>
              <a:srgbClr val="F217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1"/>
            <p:cNvSpPr txBox="1"/>
            <p:nvPr/>
          </p:nvSpPr>
          <p:spPr>
            <a:xfrm>
              <a:off x="3043898" y="1016800"/>
              <a:ext cx="8712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rgbClr val="F21741"/>
                  </a:solidFill>
                  <a:latin typeface="Molengo"/>
                  <a:ea typeface="Molengo"/>
                  <a:cs typeface="Molengo"/>
                  <a:sym typeface="Molengo"/>
                </a:rPr>
                <a:t>222 </a:t>
              </a:r>
              <a:endParaRPr sz="2000" b="1">
                <a:solidFill>
                  <a:srgbClr val="F21741"/>
                </a:solidFill>
                <a:latin typeface="Molengo"/>
                <a:ea typeface="Molengo"/>
                <a:cs typeface="Molengo"/>
                <a:sym typeface="Molengo"/>
              </a:endParaRPr>
            </a:p>
            <a:p>
              <a:pPr marL="0" lvl="0" indent="0" algn="ctr" rtl="0">
                <a:spcBef>
                  <a:spcPts val="0"/>
                </a:spcBef>
                <a:spcAft>
                  <a:spcPts val="0"/>
                </a:spcAft>
                <a:buNone/>
              </a:pPr>
              <a:r>
                <a:rPr lang="en" sz="2000" b="1">
                  <a:solidFill>
                    <a:srgbClr val="F21741"/>
                  </a:solidFill>
                  <a:latin typeface="Molengo"/>
                  <a:ea typeface="Molengo"/>
                  <a:cs typeface="Molengo"/>
                  <a:sym typeface="Molengo"/>
                </a:rPr>
                <a:t>cases</a:t>
              </a:r>
              <a:endParaRPr sz="2000" b="1">
                <a:solidFill>
                  <a:srgbClr val="F21741"/>
                </a:solidFill>
                <a:latin typeface="Molengo"/>
                <a:ea typeface="Molengo"/>
                <a:cs typeface="Molengo"/>
                <a:sym typeface="Molengo"/>
              </a:endParaRPr>
            </a:p>
          </p:txBody>
        </p:sp>
        <p:sp>
          <p:nvSpPr>
            <p:cNvPr id="1032" name="Google Shape;1032;p61"/>
            <p:cNvSpPr txBox="1"/>
            <p:nvPr/>
          </p:nvSpPr>
          <p:spPr>
            <a:xfrm>
              <a:off x="1280878" y="1933075"/>
              <a:ext cx="13779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Molengo"/>
                  <a:ea typeface="Molengo"/>
                  <a:cs typeface="Molengo"/>
                  <a:sym typeface="Molengo"/>
                </a:rPr>
                <a:t>Breast Cancer Incidence </a:t>
              </a:r>
              <a:endParaRPr sz="1600">
                <a:latin typeface="Molengo"/>
                <a:ea typeface="Molengo"/>
                <a:cs typeface="Molengo"/>
                <a:sym typeface="Molengo"/>
              </a:endParaRPr>
            </a:p>
          </p:txBody>
        </p:sp>
      </p:grpSp>
      <p:grpSp>
        <p:nvGrpSpPr>
          <p:cNvPr id="1033" name="Google Shape;1033;p61"/>
          <p:cNvGrpSpPr/>
          <p:nvPr/>
        </p:nvGrpSpPr>
        <p:grpSpPr>
          <a:xfrm>
            <a:off x="1294213" y="2873516"/>
            <a:ext cx="2471471" cy="1519034"/>
            <a:chOff x="1294213" y="2873516"/>
            <a:chExt cx="2471471" cy="1519034"/>
          </a:xfrm>
        </p:grpSpPr>
        <p:pic>
          <p:nvPicPr>
            <p:cNvPr id="1034" name="Google Shape;1034;p61"/>
            <p:cNvPicPr preferRelativeResize="0"/>
            <p:nvPr/>
          </p:nvPicPr>
          <p:blipFill>
            <a:blip r:embed="rId6">
              <a:alphaModFix/>
            </a:blip>
            <a:stretch>
              <a:fillRect/>
            </a:stretch>
          </p:blipFill>
          <p:spPr>
            <a:xfrm>
              <a:off x="1453275" y="2873516"/>
              <a:ext cx="1033100" cy="1033121"/>
            </a:xfrm>
            <a:prstGeom prst="rect">
              <a:avLst/>
            </a:prstGeom>
            <a:noFill/>
            <a:ln>
              <a:noFill/>
            </a:ln>
          </p:spPr>
        </p:pic>
        <p:sp>
          <p:nvSpPr>
            <p:cNvPr id="1035" name="Google Shape;1035;p61"/>
            <p:cNvSpPr txBox="1"/>
            <p:nvPr/>
          </p:nvSpPr>
          <p:spPr>
            <a:xfrm>
              <a:off x="1294213" y="3961450"/>
              <a:ext cx="1351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Molengo"/>
                  <a:ea typeface="Molengo"/>
                  <a:cs typeface="Molengo"/>
                  <a:sym typeface="Molengo"/>
                </a:rPr>
                <a:t>Birth Rate</a:t>
              </a:r>
              <a:endParaRPr sz="1600">
                <a:latin typeface="Molengo"/>
                <a:ea typeface="Molengo"/>
                <a:cs typeface="Molengo"/>
                <a:sym typeface="Molengo"/>
              </a:endParaRPr>
            </a:p>
          </p:txBody>
        </p:sp>
        <p:sp>
          <p:nvSpPr>
            <p:cNvPr id="1036" name="Google Shape;1036;p61"/>
            <p:cNvSpPr/>
            <p:nvPr/>
          </p:nvSpPr>
          <p:spPr>
            <a:xfrm rot="10800000">
              <a:off x="2634674" y="3218652"/>
              <a:ext cx="471600" cy="505500"/>
            </a:xfrm>
            <a:prstGeom prst="upArrow">
              <a:avLst>
                <a:gd name="adj1" fmla="val 50000"/>
                <a:gd name="adj2" fmla="val 50000"/>
              </a:avLst>
            </a:prstGeom>
            <a:solidFill>
              <a:srgbClr val="F217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37" name="Google Shape;1037;p61"/>
            <p:cNvPicPr preferRelativeResize="0"/>
            <p:nvPr/>
          </p:nvPicPr>
          <p:blipFill>
            <a:blip r:embed="rId5">
              <a:alphaModFix/>
            </a:blip>
            <a:stretch>
              <a:fillRect/>
            </a:stretch>
          </p:blipFill>
          <p:spPr>
            <a:xfrm>
              <a:off x="2247274" y="3527232"/>
              <a:ext cx="408351" cy="387149"/>
            </a:xfrm>
            <a:prstGeom prst="rect">
              <a:avLst/>
            </a:prstGeom>
            <a:noFill/>
            <a:ln>
              <a:noFill/>
            </a:ln>
          </p:spPr>
        </p:pic>
        <p:sp>
          <p:nvSpPr>
            <p:cNvPr id="1038" name="Google Shape;1038;p61"/>
            <p:cNvSpPr txBox="1"/>
            <p:nvPr/>
          </p:nvSpPr>
          <p:spPr>
            <a:xfrm>
              <a:off x="3085284" y="3225091"/>
              <a:ext cx="680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rgbClr val="F21741"/>
                  </a:solidFill>
                  <a:latin typeface="Molengo"/>
                  <a:ea typeface="Molengo"/>
                  <a:cs typeface="Molengo"/>
                  <a:sym typeface="Molengo"/>
                </a:rPr>
                <a:t>?</a:t>
              </a:r>
              <a:endParaRPr sz="2000" b="1">
                <a:solidFill>
                  <a:srgbClr val="F21741"/>
                </a:solidFill>
                <a:latin typeface="Molengo"/>
                <a:ea typeface="Molengo"/>
                <a:cs typeface="Molengo"/>
                <a:sym typeface="Molengo"/>
              </a:endParaRPr>
            </a:p>
          </p:txBody>
        </p:sp>
      </p:grpSp>
      <p:grpSp>
        <p:nvGrpSpPr>
          <p:cNvPr id="1039" name="Google Shape;1039;p61"/>
          <p:cNvGrpSpPr/>
          <p:nvPr/>
        </p:nvGrpSpPr>
        <p:grpSpPr>
          <a:xfrm>
            <a:off x="4969725" y="1050100"/>
            <a:ext cx="3200625" cy="1541650"/>
            <a:chOff x="4969725" y="1050100"/>
            <a:chExt cx="3200625" cy="1541650"/>
          </a:xfrm>
        </p:grpSpPr>
        <p:pic>
          <p:nvPicPr>
            <p:cNvPr id="1040" name="Google Shape;1040;p61" descr="Search " title="Search "/>
            <p:cNvPicPr preferRelativeResize="0"/>
            <p:nvPr/>
          </p:nvPicPr>
          <p:blipFill>
            <a:blip r:embed="rId7">
              <a:alphaModFix/>
            </a:blip>
            <a:stretch>
              <a:fillRect/>
            </a:stretch>
          </p:blipFill>
          <p:spPr>
            <a:xfrm>
              <a:off x="6239800" y="1976150"/>
              <a:ext cx="609600" cy="609600"/>
            </a:xfrm>
            <a:prstGeom prst="rect">
              <a:avLst/>
            </a:prstGeom>
            <a:noFill/>
            <a:ln>
              <a:noFill/>
            </a:ln>
          </p:spPr>
        </p:pic>
        <p:pic>
          <p:nvPicPr>
            <p:cNvPr id="1041" name="Google Shape;1041;p61" descr="Report " title="Report "/>
            <p:cNvPicPr preferRelativeResize="0"/>
            <p:nvPr/>
          </p:nvPicPr>
          <p:blipFill>
            <a:blip r:embed="rId8">
              <a:alphaModFix/>
            </a:blip>
            <a:stretch>
              <a:fillRect/>
            </a:stretch>
          </p:blipFill>
          <p:spPr>
            <a:xfrm>
              <a:off x="4969725" y="1050100"/>
              <a:ext cx="609600" cy="609600"/>
            </a:xfrm>
            <a:prstGeom prst="rect">
              <a:avLst/>
            </a:prstGeom>
            <a:noFill/>
            <a:ln>
              <a:noFill/>
            </a:ln>
          </p:spPr>
        </p:pic>
        <p:pic>
          <p:nvPicPr>
            <p:cNvPr id="1042" name="Google Shape;1042;p61" descr="Report " title="Report "/>
            <p:cNvPicPr preferRelativeResize="0"/>
            <p:nvPr/>
          </p:nvPicPr>
          <p:blipFill>
            <a:blip r:embed="rId8">
              <a:alphaModFix/>
            </a:blip>
            <a:stretch>
              <a:fillRect/>
            </a:stretch>
          </p:blipFill>
          <p:spPr>
            <a:xfrm>
              <a:off x="5579325" y="1050100"/>
              <a:ext cx="609600" cy="609600"/>
            </a:xfrm>
            <a:prstGeom prst="rect">
              <a:avLst/>
            </a:prstGeom>
            <a:noFill/>
            <a:ln>
              <a:noFill/>
            </a:ln>
          </p:spPr>
        </p:pic>
        <p:pic>
          <p:nvPicPr>
            <p:cNvPr id="1043" name="Google Shape;1043;p61" descr="Report " title="Report "/>
            <p:cNvPicPr preferRelativeResize="0"/>
            <p:nvPr/>
          </p:nvPicPr>
          <p:blipFill>
            <a:blip r:embed="rId8">
              <a:alphaModFix/>
            </a:blip>
            <a:stretch>
              <a:fillRect/>
            </a:stretch>
          </p:blipFill>
          <p:spPr>
            <a:xfrm>
              <a:off x="6239800" y="1050100"/>
              <a:ext cx="609600" cy="609600"/>
            </a:xfrm>
            <a:prstGeom prst="rect">
              <a:avLst/>
            </a:prstGeom>
            <a:noFill/>
            <a:ln>
              <a:noFill/>
            </a:ln>
          </p:spPr>
        </p:pic>
        <p:pic>
          <p:nvPicPr>
            <p:cNvPr id="1044" name="Google Shape;1044;p61" descr="Report " title="Report "/>
            <p:cNvPicPr preferRelativeResize="0"/>
            <p:nvPr/>
          </p:nvPicPr>
          <p:blipFill>
            <a:blip r:embed="rId8">
              <a:alphaModFix/>
            </a:blip>
            <a:stretch>
              <a:fillRect/>
            </a:stretch>
          </p:blipFill>
          <p:spPr>
            <a:xfrm>
              <a:off x="7560750" y="1050100"/>
              <a:ext cx="609600" cy="609600"/>
            </a:xfrm>
            <a:prstGeom prst="rect">
              <a:avLst/>
            </a:prstGeom>
            <a:noFill/>
            <a:ln>
              <a:noFill/>
            </a:ln>
          </p:spPr>
        </p:pic>
        <p:pic>
          <p:nvPicPr>
            <p:cNvPr id="1045" name="Google Shape;1045;p61" descr="Report " title="Report "/>
            <p:cNvPicPr preferRelativeResize="0"/>
            <p:nvPr/>
          </p:nvPicPr>
          <p:blipFill>
            <a:blip r:embed="rId8">
              <a:alphaModFix/>
            </a:blip>
            <a:stretch>
              <a:fillRect/>
            </a:stretch>
          </p:blipFill>
          <p:spPr>
            <a:xfrm>
              <a:off x="6900275" y="1050100"/>
              <a:ext cx="609600" cy="609600"/>
            </a:xfrm>
            <a:prstGeom prst="rect">
              <a:avLst/>
            </a:prstGeom>
            <a:noFill/>
            <a:ln>
              <a:noFill/>
            </a:ln>
          </p:spPr>
        </p:pic>
        <p:sp>
          <p:nvSpPr>
            <p:cNvPr id="1046" name="Google Shape;1046;p61"/>
            <p:cNvSpPr txBox="1"/>
            <p:nvPr/>
          </p:nvSpPr>
          <p:spPr>
            <a:xfrm>
              <a:off x="6900275" y="1976150"/>
              <a:ext cx="1196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lengo"/>
                  <a:ea typeface="Molengo"/>
                  <a:cs typeface="Molengo"/>
                  <a:sym typeface="Molengo"/>
                </a:rPr>
                <a:t>Secondary Research</a:t>
              </a:r>
              <a:endParaRPr>
                <a:latin typeface="Molengo"/>
                <a:ea typeface="Molengo"/>
                <a:cs typeface="Molengo"/>
                <a:sym typeface="Molengo"/>
              </a:endParaRPr>
            </a:p>
          </p:txBody>
        </p:sp>
        <p:cxnSp>
          <p:nvCxnSpPr>
            <p:cNvPr id="1047" name="Google Shape;1047;p61"/>
            <p:cNvCxnSpPr>
              <a:stCxn id="1040" idx="0"/>
              <a:endCxn id="1041" idx="2"/>
            </p:cNvCxnSpPr>
            <p:nvPr/>
          </p:nvCxnSpPr>
          <p:spPr>
            <a:xfrm rot="10800000">
              <a:off x="5274400" y="1659650"/>
              <a:ext cx="1270200" cy="316500"/>
            </a:xfrm>
            <a:prstGeom prst="straightConnector1">
              <a:avLst/>
            </a:prstGeom>
            <a:noFill/>
            <a:ln w="9525" cap="flat" cmpd="sng">
              <a:solidFill>
                <a:schemeClr val="dk1"/>
              </a:solidFill>
              <a:prstDash val="solid"/>
              <a:round/>
              <a:headEnd type="none" w="med" len="med"/>
              <a:tailEnd type="none" w="med" len="med"/>
            </a:ln>
          </p:spPr>
        </p:cxnSp>
        <p:cxnSp>
          <p:nvCxnSpPr>
            <p:cNvPr id="1048" name="Google Shape;1048;p61"/>
            <p:cNvCxnSpPr>
              <a:stCxn id="1040" idx="0"/>
              <a:endCxn id="1042" idx="2"/>
            </p:cNvCxnSpPr>
            <p:nvPr/>
          </p:nvCxnSpPr>
          <p:spPr>
            <a:xfrm rot="10800000">
              <a:off x="5884000" y="1659650"/>
              <a:ext cx="660600" cy="316500"/>
            </a:xfrm>
            <a:prstGeom prst="straightConnector1">
              <a:avLst/>
            </a:prstGeom>
            <a:noFill/>
            <a:ln w="9525" cap="flat" cmpd="sng">
              <a:solidFill>
                <a:schemeClr val="dk1"/>
              </a:solidFill>
              <a:prstDash val="solid"/>
              <a:round/>
              <a:headEnd type="none" w="med" len="med"/>
              <a:tailEnd type="none" w="med" len="med"/>
            </a:ln>
          </p:spPr>
        </p:cxnSp>
        <p:cxnSp>
          <p:nvCxnSpPr>
            <p:cNvPr id="1049" name="Google Shape;1049;p61"/>
            <p:cNvCxnSpPr>
              <a:stCxn id="1040" idx="0"/>
              <a:endCxn id="1043" idx="2"/>
            </p:cNvCxnSpPr>
            <p:nvPr/>
          </p:nvCxnSpPr>
          <p:spPr>
            <a:xfrm rot="10800000">
              <a:off x="6544600" y="1659650"/>
              <a:ext cx="0" cy="316500"/>
            </a:xfrm>
            <a:prstGeom prst="straightConnector1">
              <a:avLst/>
            </a:prstGeom>
            <a:noFill/>
            <a:ln w="9525" cap="flat" cmpd="sng">
              <a:solidFill>
                <a:schemeClr val="dk1"/>
              </a:solidFill>
              <a:prstDash val="solid"/>
              <a:round/>
              <a:headEnd type="none" w="med" len="med"/>
              <a:tailEnd type="none" w="med" len="med"/>
            </a:ln>
          </p:spPr>
        </p:cxnSp>
        <p:cxnSp>
          <p:nvCxnSpPr>
            <p:cNvPr id="1050" name="Google Shape;1050;p61"/>
            <p:cNvCxnSpPr>
              <a:stCxn id="1040" idx="0"/>
              <a:endCxn id="1045" idx="2"/>
            </p:cNvCxnSpPr>
            <p:nvPr/>
          </p:nvCxnSpPr>
          <p:spPr>
            <a:xfrm rot="10800000" flipH="1">
              <a:off x="6544600" y="1659650"/>
              <a:ext cx="660600" cy="316500"/>
            </a:xfrm>
            <a:prstGeom prst="straightConnector1">
              <a:avLst/>
            </a:prstGeom>
            <a:noFill/>
            <a:ln w="9525" cap="flat" cmpd="sng">
              <a:solidFill>
                <a:schemeClr val="dk1"/>
              </a:solidFill>
              <a:prstDash val="solid"/>
              <a:round/>
              <a:headEnd type="none" w="med" len="med"/>
              <a:tailEnd type="none" w="med" len="med"/>
            </a:ln>
          </p:spPr>
        </p:cxnSp>
        <p:cxnSp>
          <p:nvCxnSpPr>
            <p:cNvPr id="1051" name="Google Shape;1051;p61"/>
            <p:cNvCxnSpPr>
              <a:stCxn id="1040" idx="0"/>
              <a:endCxn id="1044" idx="2"/>
            </p:cNvCxnSpPr>
            <p:nvPr/>
          </p:nvCxnSpPr>
          <p:spPr>
            <a:xfrm rot="10800000" flipH="1">
              <a:off x="6544600" y="1659650"/>
              <a:ext cx="1320900" cy="316500"/>
            </a:xfrm>
            <a:prstGeom prst="straightConnector1">
              <a:avLst/>
            </a:prstGeom>
            <a:noFill/>
            <a:ln w="9525" cap="flat" cmpd="sng">
              <a:solidFill>
                <a:schemeClr val="dk1"/>
              </a:solidFill>
              <a:prstDash val="solid"/>
              <a:round/>
              <a:headEnd type="none" w="med" len="med"/>
              <a:tailEnd type="none" w="med" len="med"/>
            </a:ln>
          </p:spPr>
        </p:cxnSp>
      </p:grpSp>
      <p:grpSp>
        <p:nvGrpSpPr>
          <p:cNvPr id="1052" name="Google Shape;1052;p61"/>
          <p:cNvGrpSpPr/>
          <p:nvPr/>
        </p:nvGrpSpPr>
        <p:grpSpPr>
          <a:xfrm>
            <a:off x="4817050" y="2817075"/>
            <a:ext cx="3583625" cy="1738676"/>
            <a:chOff x="4817050" y="2817075"/>
            <a:chExt cx="3583625" cy="1738676"/>
          </a:xfrm>
        </p:grpSpPr>
        <p:pic>
          <p:nvPicPr>
            <p:cNvPr id="1053" name="Google Shape;1053;p61" descr="Search " title="Search "/>
            <p:cNvPicPr preferRelativeResize="0"/>
            <p:nvPr/>
          </p:nvPicPr>
          <p:blipFill>
            <a:blip r:embed="rId7">
              <a:alphaModFix/>
            </a:blip>
            <a:stretch>
              <a:fillRect/>
            </a:stretch>
          </p:blipFill>
          <p:spPr>
            <a:xfrm>
              <a:off x="6276638" y="2817075"/>
              <a:ext cx="609600" cy="609600"/>
            </a:xfrm>
            <a:prstGeom prst="rect">
              <a:avLst/>
            </a:prstGeom>
            <a:noFill/>
            <a:ln>
              <a:noFill/>
            </a:ln>
          </p:spPr>
        </p:pic>
        <p:sp>
          <p:nvSpPr>
            <p:cNvPr id="1054" name="Google Shape;1054;p61"/>
            <p:cNvSpPr txBox="1"/>
            <p:nvPr/>
          </p:nvSpPr>
          <p:spPr>
            <a:xfrm>
              <a:off x="6937113" y="2817075"/>
              <a:ext cx="1196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lengo"/>
                  <a:ea typeface="Molengo"/>
                  <a:cs typeface="Molengo"/>
                  <a:sym typeface="Molengo"/>
                </a:rPr>
                <a:t>Primary Research</a:t>
              </a:r>
              <a:endParaRPr>
                <a:latin typeface="Molengo"/>
                <a:ea typeface="Molengo"/>
                <a:cs typeface="Molengo"/>
                <a:sym typeface="Molengo"/>
              </a:endParaRPr>
            </a:p>
          </p:txBody>
        </p:sp>
        <p:pic>
          <p:nvPicPr>
            <p:cNvPr id="1055" name="Google Shape;1055;p61" descr="Crowd " title="Crowd "/>
            <p:cNvPicPr preferRelativeResize="0"/>
            <p:nvPr/>
          </p:nvPicPr>
          <p:blipFill>
            <a:blip r:embed="rId9">
              <a:alphaModFix/>
            </a:blip>
            <a:stretch>
              <a:fillRect/>
            </a:stretch>
          </p:blipFill>
          <p:spPr>
            <a:xfrm>
              <a:off x="5584700" y="3898225"/>
              <a:ext cx="609600" cy="609600"/>
            </a:xfrm>
            <a:prstGeom prst="rect">
              <a:avLst/>
            </a:prstGeom>
            <a:noFill/>
            <a:ln>
              <a:noFill/>
            </a:ln>
          </p:spPr>
        </p:pic>
        <p:pic>
          <p:nvPicPr>
            <p:cNvPr id="1056" name="Google Shape;1056;p61" descr="Microplastics " title="Microplastics "/>
            <p:cNvPicPr preferRelativeResize="0"/>
            <p:nvPr/>
          </p:nvPicPr>
          <p:blipFill>
            <a:blip r:embed="rId10">
              <a:alphaModFix/>
            </a:blip>
            <a:stretch>
              <a:fillRect/>
            </a:stretch>
          </p:blipFill>
          <p:spPr>
            <a:xfrm>
              <a:off x="4817050" y="3898250"/>
              <a:ext cx="609600" cy="609600"/>
            </a:xfrm>
            <a:prstGeom prst="rect">
              <a:avLst/>
            </a:prstGeom>
            <a:noFill/>
            <a:ln>
              <a:noFill/>
            </a:ln>
          </p:spPr>
        </p:pic>
        <p:pic>
          <p:nvPicPr>
            <p:cNvPr id="1057" name="Google Shape;1057;p61" descr="Cancer " title="Cancer "/>
            <p:cNvPicPr preferRelativeResize="0"/>
            <p:nvPr/>
          </p:nvPicPr>
          <p:blipFill>
            <a:blip r:embed="rId11">
              <a:alphaModFix/>
            </a:blip>
            <a:stretch>
              <a:fillRect/>
            </a:stretch>
          </p:blipFill>
          <p:spPr>
            <a:xfrm>
              <a:off x="6312875" y="3898225"/>
              <a:ext cx="609600" cy="609600"/>
            </a:xfrm>
            <a:prstGeom prst="rect">
              <a:avLst/>
            </a:prstGeom>
            <a:noFill/>
            <a:ln>
              <a:noFill/>
            </a:ln>
          </p:spPr>
        </p:pic>
        <p:pic>
          <p:nvPicPr>
            <p:cNvPr id="1058" name="Google Shape;1058;p61" descr="Pregnancy test " title="Pregnancy test "/>
            <p:cNvPicPr preferRelativeResize="0"/>
            <p:nvPr/>
          </p:nvPicPr>
          <p:blipFill>
            <a:blip r:embed="rId12">
              <a:alphaModFix/>
            </a:blip>
            <a:stretch>
              <a:fillRect/>
            </a:stretch>
          </p:blipFill>
          <p:spPr>
            <a:xfrm>
              <a:off x="7001913" y="3898238"/>
              <a:ext cx="609600" cy="609600"/>
            </a:xfrm>
            <a:prstGeom prst="rect">
              <a:avLst/>
            </a:prstGeom>
            <a:noFill/>
            <a:ln>
              <a:noFill/>
            </a:ln>
          </p:spPr>
        </p:pic>
        <p:grpSp>
          <p:nvGrpSpPr>
            <p:cNvPr id="1059" name="Google Shape;1059;p61"/>
            <p:cNvGrpSpPr/>
            <p:nvPr/>
          </p:nvGrpSpPr>
          <p:grpSpPr>
            <a:xfrm>
              <a:off x="7690975" y="3834250"/>
              <a:ext cx="709700" cy="721501"/>
              <a:chOff x="8101275" y="3658000"/>
              <a:chExt cx="709700" cy="721501"/>
            </a:xfrm>
          </p:grpSpPr>
          <p:pic>
            <p:nvPicPr>
              <p:cNvPr id="1060" name="Google Shape;1060;p61" descr="Coffee cup" title="Coffee cup"/>
              <p:cNvPicPr preferRelativeResize="0"/>
              <p:nvPr/>
            </p:nvPicPr>
            <p:blipFill rotWithShape="1">
              <a:blip r:embed="rId13">
                <a:alphaModFix/>
              </a:blip>
              <a:srcRect t="53776"/>
              <a:stretch/>
            </p:blipFill>
            <p:spPr>
              <a:xfrm>
                <a:off x="8101275" y="4119475"/>
                <a:ext cx="609600" cy="260026"/>
              </a:xfrm>
              <a:prstGeom prst="rect">
                <a:avLst/>
              </a:prstGeom>
              <a:noFill/>
              <a:ln>
                <a:noFill/>
              </a:ln>
            </p:spPr>
          </p:pic>
          <p:pic>
            <p:nvPicPr>
              <p:cNvPr id="1061" name="Google Shape;1061;p61"/>
              <p:cNvPicPr preferRelativeResize="0"/>
              <p:nvPr/>
            </p:nvPicPr>
            <p:blipFill>
              <a:blip r:embed="rId6">
                <a:alphaModFix/>
              </a:blip>
              <a:stretch>
                <a:fillRect/>
              </a:stretch>
            </p:blipFill>
            <p:spPr>
              <a:xfrm>
                <a:off x="8251475" y="3658000"/>
                <a:ext cx="559500" cy="559500"/>
              </a:xfrm>
              <a:prstGeom prst="rect">
                <a:avLst/>
              </a:prstGeom>
              <a:noFill/>
              <a:ln>
                <a:noFill/>
              </a:ln>
            </p:spPr>
          </p:pic>
        </p:grpSp>
        <p:cxnSp>
          <p:nvCxnSpPr>
            <p:cNvPr id="1062" name="Google Shape;1062;p61"/>
            <p:cNvCxnSpPr>
              <a:stCxn id="1056" idx="0"/>
              <a:endCxn id="1053" idx="2"/>
            </p:cNvCxnSpPr>
            <p:nvPr/>
          </p:nvCxnSpPr>
          <p:spPr>
            <a:xfrm rot="10800000" flipH="1">
              <a:off x="5121850" y="3426650"/>
              <a:ext cx="1459500" cy="471600"/>
            </a:xfrm>
            <a:prstGeom prst="straightConnector1">
              <a:avLst/>
            </a:prstGeom>
            <a:noFill/>
            <a:ln w="9525" cap="flat" cmpd="sng">
              <a:solidFill>
                <a:schemeClr val="dk1"/>
              </a:solidFill>
              <a:prstDash val="solid"/>
              <a:round/>
              <a:headEnd type="none" w="med" len="med"/>
              <a:tailEnd type="none" w="med" len="med"/>
            </a:ln>
          </p:spPr>
        </p:cxnSp>
        <p:cxnSp>
          <p:nvCxnSpPr>
            <p:cNvPr id="1063" name="Google Shape;1063;p61"/>
            <p:cNvCxnSpPr>
              <a:stCxn id="1055" idx="0"/>
              <a:endCxn id="1053" idx="2"/>
            </p:cNvCxnSpPr>
            <p:nvPr/>
          </p:nvCxnSpPr>
          <p:spPr>
            <a:xfrm rot="10800000" flipH="1">
              <a:off x="5889500" y="3426625"/>
              <a:ext cx="691800" cy="471600"/>
            </a:xfrm>
            <a:prstGeom prst="straightConnector1">
              <a:avLst/>
            </a:prstGeom>
            <a:noFill/>
            <a:ln w="9525" cap="flat" cmpd="sng">
              <a:solidFill>
                <a:schemeClr val="dk1"/>
              </a:solidFill>
              <a:prstDash val="solid"/>
              <a:round/>
              <a:headEnd type="none" w="med" len="med"/>
              <a:tailEnd type="none" w="med" len="med"/>
            </a:ln>
          </p:spPr>
        </p:cxnSp>
        <p:cxnSp>
          <p:nvCxnSpPr>
            <p:cNvPr id="1064" name="Google Shape;1064;p61"/>
            <p:cNvCxnSpPr>
              <a:stCxn id="1057" idx="0"/>
              <a:endCxn id="1053" idx="2"/>
            </p:cNvCxnSpPr>
            <p:nvPr/>
          </p:nvCxnSpPr>
          <p:spPr>
            <a:xfrm rot="10800000">
              <a:off x="6581375" y="3426625"/>
              <a:ext cx="36300" cy="471600"/>
            </a:xfrm>
            <a:prstGeom prst="straightConnector1">
              <a:avLst/>
            </a:prstGeom>
            <a:noFill/>
            <a:ln w="9525" cap="flat" cmpd="sng">
              <a:solidFill>
                <a:schemeClr val="dk1"/>
              </a:solidFill>
              <a:prstDash val="solid"/>
              <a:round/>
              <a:headEnd type="none" w="med" len="med"/>
              <a:tailEnd type="none" w="med" len="med"/>
            </a:ln>
          </p:spPr>
        </p:cxnSp>
        <p:cxnSp>
          <p:nvCxnSpPr>
            <p:cNvPr id="1065" name="Google Shape;1065;p61"/>
            <p:cNvCxnSpPr>
              <a:stCxn id="1058" idx="0"/>
              <a:endCxn id="1053" idx="2"/>
            </p:cNvCxnSpPr>
            <p:nvPr/>
          </p:nvCxnSpPr>
          <p:spPr>
            <a:xfrm rot="10800000">
              <a:off x="6581313" y="3426638"/>
              <a:ext cx="725400" cy="471600"/>
            </a:xfrm>
            <a:prstGeom prst="straightConnector1">
              <a:avLst/>
            </a:prstGeom>
            <a:noFill/>
            <a:ln w="9525" cap="flat" cmpd="sng">
              <a:solidFill>
                <a:schemeClr val="dk1"/>
              </a:solidFill>
              <a:prstDash val="solid"/>
              <a:round/>
              <a:headEnd type="none" w="med" len="med"/>
              <a:tailEnd type="none" w="med" len="med"/>
            </a:ln>
          </p:spPr>
        </p:cxnSp>
        <p:cxnSp>
          <p:nvCxnSpPr>
            <p:cNvPr id="1066" name="Google Shape;1066;p61"/>
            <p:cNvCxnSpPr>
              <a:stCxn id="1061" idx="0"/>
              <a:endCxn id="1053" idx="2"/>
            </p:cNvCxnSpPr>
            <p:nvPr/>
          </p:nvCxnSpPr>
          <p:spPr>
            <a:xfrm rot="10800000">
              <a:off x="6581325" y="3426550"/>
              <a:ext cx="1539600" cy="4077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fade">
                                      <p:cBhvr>
                                        <p:cTn id="7" dur="1000"/>
                                        <p:tgtEl>
                                          <p:spTgt spid="10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3"/>
                                        </p:tgtEl>
                                        <p:attrNameLst>
                                          <p:attrName>style.visibility</p:attrName>
                                        </p:attrNameLst>
                                      </p:cBhvr>
                                      <p:to>
                                        <p:strVal val="visible"/>
                                      </p:to>
                                    </p:set>
                                    <p:animEffect transition="in" filter="fade">
                                      <p:cBhvr>
                                        <p:cTn id="12" dur="1000"/>
                                        <p:tgtEl>
                                          <p:spTgt spid="10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39"/>
                                        </p:tgtEl>
                                        <p:attrNameLst>
                                          <p:attrName>style.visibility</p:attrName>
                                        </p:attrNameLst>
                                      </p:cBhvr>
                                      <p:to>
                                        <p:strVal val="visible"/>
                                      </p:to>
                                    </p:set>
                                    <p:animEffect transition="in" filter="fade">
                                      <p:cBhvr>
                                        <p:cTn id="17" dur="1000"/>
                                        <p:tgtEl>
                                          <p:spTgt spid="103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52"/>
                                        </p:tgtEl>
                                        <p:attrNameLst>
                                          <p:attrName>style.visibility</p:attrName>
                                        </p:attrNameLst>
                                      </p:cBhvr>
                                      <p:to>
                                        <p:strVal val="visible"/>
                                      </p:to>
                                    </p:set>
                                    <p:animEffect transition="in" filter="fade">
                                      <p:cBhvr>
                                        <p:cTn id="22" dur="1000"/>
                                        <p:tgtEl>
                                          <p:spTgt spid="1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070"/>
        <p:cNvGrpSpPr/>
        <p:nvPr/>
      </p:nvGrpSpPr>
      <p:grpSpPr>
        <a:xfrm>
          <a:off x="0" y="0"/>
          <a:ext cx="0" cy="0"/>
          <a:chOff x="0" y="0"/>
          <a:chExt cx="0" cy="0"/>
        </a:xfrm>
      </p:grpSpPr>
      <p:sp>
        <p:nvSpPr>
          <p:cNvPr id="1071" name="Google Shape;1071;p62"/>
          <p:cNvSpPr/>
          <p:nvPr/>
        </p:nvSpPr>
        <p:spPr>
          <a:xfrm>
            <a:off x="4957625" y="584600"/>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72" name="Google Shape;1072;p62"/>
          <p:cNvPicPr preferRelativeResize="0"/>
          <p:nvPr/>
        </p:nvPicPr>
        <p:blipFill rotWithShape="1">
          <a:blip r:embed="rId3">
            <a:alphaModFix/>
          </a:blip>
          <a:srcRect l="8923" t="21341" r="9283" b="22820"/>
          <a:stretch/>
        </p:blipFill>
        <p:spPr>
          <a:xfrm>
            <a:off x="813125" y="2964950"/>
            <a:ext cx="1398748" cy="636448"/>
          </a:xfrm>
          <a:prstGeom prst="rect">
            <a:avLst/>
          </a:prstGeom>
          <a:noFill/>
          <a:ln>
            <a:noFill/>
          </a:ln>
        </p:spPr>
      </p:pic>
      <p:pic>
        <p:nvPicPr>
          <p:cNvPr id="1073" name="Google Shape;1073;p62"/>
          <p:cNvPicPr preferRelativeResize="0"/>
          <p:nvPr/>
        </p:nvPicPr>
        <p:blipFill rotWithShape="1">
          <a:blip r:embed="rId4">
            <a:alphaModFix/>
          </a:blip>
          <a:srcRect t="22808" b="21896"/>
          <a:stretch/>
        </p:blipFill>
        <p:spPr>
          <a:xfrm>
            <a:off x="2498863" y="2994550"/>
            <a:ext cx="1043936" cy="577250"/>
          </a:xfrm>
          <a:prstGeom prst="rect">
            <a:avLst/>
          </a:prstGeom>
          <a:noFill/>
          <a:ln>
            <a:noFill/>
          </a:ln>
        </p:spPr>
      </p:pic>
      <p:cxnSp>
        <p:nvCxnSpPr>
          <p:cNvPr id="1074" name="Google Shape;1074;p62"/>
          <p:cNvCxnSpPr/>
          <p:nvPr/>
        </p:nvCxnSpPr>
        <p:spPr>
          <a:xfrm rot="10800000" flipH="1">
            <a:off x="813126" y="2921473"/>
            <a:ext cx="2994600" cy="3300"/>
          </a:xfrm>
          <a:prstGeom prst="straightConnector1">
            <a:avLst/>
          </a:prstGeom>
          <a:noFill/>
          <a:ln w="9525" cap="flat" cmpd="sng">
            <a:solidFill>
              <a:schemeClr val="dk1"/>
            </a:solidFill>
            <a:prstDash val="solid"/>
            <a:round/>
            <a:headEnd type="none" w="med" len="med"/>
            <a:tailEnd type="none" w="med" len="med"/>
          </a:ln>
        </p:spPr>
      </p:cxnSp>
      <p:sp>
        <p:nvSpPr>
          <p:cNvPr id="1075" name="Google Shape;1075;p62"/>
          <p:cNvSpPr/>
          <p:nvPr/>
        </p:nvSpPr>
        <p:spPr>
          <a:xfrm>
            <a:off x="713225" y="3641575"/>
            <a:ext cx="2765700" cy="667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62"/>
          <p:cNvSpPr txBox="1">
            <a:spLocks noGrp="1"/>
          </p:cNvSpPr>
          <p:nvPr>
            <p:ph type="subTitle" idx="1"/>
          </p:nvPr>
        </p:nvSpPr>
        <p:spPr>
          <a:xfrm>
            <a:off x="713225" y="2361600"/>
            <a:ext cx="3194400" cy="4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Hackathon - Final Presentation</a:t>
            </a:r>
            <a:endParaRPr/>
          </a:p>
        </p:txBody>
      </p:sp>
      <p:sp>
        <p:nvSpPr>
          <p:cNvPr id="1077" name="Google Shape;1077;p62"/>
          <p:cNvSpPr txBox="1">
            <a:spLocks noGrp="1"/>
          </p:cNvSpPr>
          <p:nvPr>
            <p:ph type="ctrTitle"/>
          </p:nvPr>
        </p:nvSpPr>
        <p:spPr>
          <a:xfrm>
            <a:off x="713225" y="1223775"/>
            <a:ext cx="4314300" cy="1228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000"/>
              <a:t>Thank You!</a:t>
            </a:r>
            <a:endParaRPr sz="1600"/>
          </a:p>
        </p:txBody>
      </p:sp>
      <p:sp>
        <p:nvSpPr>
          <p:cNvPr id="1078" name="Google Shape;1078;p6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grpSp>
        <p:nvGrpSpPr>
          <p:cNvPr id="1079" name="Google Shape;1079;p62"/>
          <p:cNvGrpSpPr/>
          <p:nvPr/>
        </p:nvGrpSpPr>
        <p:grpSpPr>
          <a:xfrm>
            <a:off x="5200146" y="1198936"/>
            <a:ext cx="3356624" cy="2745630"/>
            <a:chOff x="5028613" y="919554"/>
            <a:chExt cx="3191011" cy="2789141"/>
          </a:xfrm>
        </p:grpSpPr>
        <p:sp>
          <p:nvSpPr>
            <p:cNvPr id="1080" name="Google Shape;1080;p62"/>
            <p:cNvSpPr/>
            <p:nvPr/>
          </p:nvSpPr>
          <p:spPr>
            <a:xfrm>
              <a:off x="5028613" y="1167300"/>
              <a:ext cx="3191011" cy="2541395"/>
            </a:xfrm>
            <a:custGeom>
              <a:avLst/>
              <a:gdLst/>
              <a:ahLst/>
              <a:cxnLst/>
              <a:rect l="l" t="t" r="r" b="b"/>
              <a:pathLst>
                <a:path w="86783" h="69116" fill="none" extrusionOk="0">
                  <a:moveTo>
                    <a:pt x="36818" y="69115"/>
                  </a:moveTo>
                  <a:cubicBezTo>
                    <a:pt x="31454" y="64778"/>
                    <a:pt x="35083" y="58547"/>
                    <a:pt x="40812" y="55260"/>
                  </a:cubicBezTo>
                  <a:cubicBezTo>
                    <a:pt x="46747" y="51836"/>
                    <a:pt x="53275" y="49326"/>
                    <a:pt x="60145" y="48641"/>
                  </a:cubicBezTo>
                  <a:cubicBezTo>
                    <a:pt x="64026" y="48253"/>
                    <a:pt x="72790" y="47705"/>
                    <a:pt x="71695" y="53936"/>
                  </a:cubicBezTo>
                  <a:cubicBezTo>
                    <a:pt x="71147" y="57155"/>
                    <a:pt x="67541" y="59254"/>
                    <a:pt x="64984" y="60761"/>
                  </a:cubicBezTo>
                  <a:cubicBezTo>
                    <a:pt x="54873" y="66741"/>
                    <a:pt x="40013" y="65029"/>
                    <a:pt x="29742" y="60304"/>
                  </a:cubicBezTo>
                  <a:cubicBezTo>
                    <a:pt x="26181" y="58661"/>
                    <a:pt x="22552" y="56173"/>
                    <a:pt x="21616" y="52384"/>
                  </a:cubicBezTo>
                  <a:cubicBezTo>
                    <a:pt x="20954" y="49782"/>
                    <a:pt x="21730" y="46975"/>
                    <a:pt x="23191" y="44715"/>
                  </a:cubicBezTo>
                  <a:cubicBezTo>
                    <a:pt x="24652" y="42478"/>
                    <a:pt x="26752" y="40720"/>
                    <a:pt x="28943" y="39191"/>
                  </a:cubicBezTo>
                  <a:cubicBezTo>
                    <a:pt x="40972" y="30723"/>
                    <a:pt x="56630" y="28007"/>
                    <a:pt x="71056" y="30906"/>
                  </a:cubicBezTo>
                  <a:cubicBezTo>
                    <a:pt x="75050" y="31704"/>
                    <a:pt x="79570" y="33485"/>
                    <a:pt x="80642" y="37434"/>
                  </a:cubicBezTo>
                  <a:cubicBezTo>
                    <a:pt x="81327" y="39922"/>
                    <a:pt x="80346" y="42638"/>
                    <a:pt x="78702" y="44646"/>
                  </a:cubicBezTo>
                  <a:cubicBezTo>
                    <a:pt x="71489" y="53388"/>
                    <a:pt x="57315" y="55260"/>
                    <a:pt x="46747" y="54941"/>
                  </a:cubicBezTo>
                  <a:cubicBezTo>
                    <a:pt x="39557" y="54712"/>
                    <a:pt x="32458" y="53206"/>
                    <a:pt x="25656" y="50878"/>
                  </a:cubicBezTo>
                  <a:cubicBezTo>
                    <a:pt x="20338" y="49052"/>
                    <a:pt x="14312" y="46039"/>
                    <a:pt x="14312" y="39465"/>
                  </a:cubicBezTo>
                  <a:cubicBezTo>
                    <a:pt x="14312" y="27002"/>
                    <a:pt x="31157" y="20657"/>
                    <a:pt x="40926" y="18146"/>
                  </a:cubicBezTo>
                  <a:cubicBezTo>
                    <a:pt x="53320" y="14996"/>
                    <a:pt x="66650" y="15362"/>
                    <a:pt x="78771" y="19470"/>
                  </a:cubicBezTo>
                  <a:cubicBezTo>
                    <a:pt x="82902" y="20862"/>
                    <a:pt x="86782" y="23944"/>
                    <a:pt x="83769" y="28463"/>
                  </a:cubicBezTo>
                  <a:cubicBezTo>
                    <a:pt x="80734" y="32983"/>
                    <a:pt x="75552" y="35060"/>
                    <a:pt x="70462" y="36315"/>
                  </a:cubicBezTo>
                  <a:cubicBezTo>
                    <a:pt x="62907" y="38164"/>
                    <a:pt x="55169" y="38529"/>
                    <a:pt x="47432" y="38666"/>
                  </a:cubicBezTo>
                  <a:cubicBezTo>
                    <a:pt x="40584" y="38780"/>
                    <a:pt x="33417" y="38757"/>
                    <a:pt x="26775" y="36954"/>
                  </a:cubicBezTo>
                  <a:cubicBezTo>
                    <a:pt x="21365" y="35493"/>
                    <a:pt x="15476" y="33553"/>
                    <a:pt x="11345" y="29582"/>
                  </a:cubicBezTo>
                  <a:cubicBezTo>
                    <a:pt x="1" y="18671"/>
                    <a:pt x="16846" y="8697"/>
                    <a:pt x="25953" y="5775"/>
                  </a:cubicBezTo>
                  <a:cubicBezTo>
                    <a:pt x="40173" y="1210"/>
                    <a:pt x="55489" y="0"/>
                    <a:pt x="70257" y="2260"/>
                  </a:cubicBezTo>
                </a:path>
              </a:pathLst>
            </a:custGeom>
            <a:noFill/>
            <a:ln w="19050" cap="rnd" cmpd="sng">
              <a:solidFill>
                <a:srgbClr val="06868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1" name="Google Shape;1081;p62"/>
            <p:cNvGrpSpPr/>
            <p:nvPr/>
          </p:nvGrpSpPr>
          <p:grpSpPr>
            <a:xfrm>
              <a:off x="6243910" y="1522673"/>
              <a:ext cx="760404" cy="1026582"/>
              <a:chOff x="7079335" y="1592773"/>
              <a:chExt cx="760404" cy="1026582"/>
            </a:xfrm>
          </p:grpSpPr>
          <p:sp>
            <p:nvSpPr>
              <p:cNvPr id="1082" name="Google Shape;1082;p62"/>
              <p:cNvSpPr/>
              <p:nvPr/>
            </p:nvSpPr>
            <p:spPr>
              <a:xfrm>
                <a:off x="7079335" y="1592773"/>
                <a:ext cx="760404" cy="1026582"/>
              </a:xfrm>
              <a:custGeom>
                <a:avLst/>
                <a:gdLst/>
                <a:ahLst/>
                <a:cxnLst/>
                <a:rect l="l" t="t" r="r" b="b"/>
                <a:pathLst>
                  <a:path w="20680" h="27919" extrusionOk="0">
                    <a:moveTo>
                      <a:pt x="3181" y="0"/>
                    </a:moveTo>
                    <a:cubicBezTo>
                      <a:pt x="3125" y="0"/>
                      <a:pt x="3068" y="16"/>
                      <a:pt x="3013" y="47"/>
                    </a:cubicBezTo>
                    <a:lnTo>
                      <a:pt x="183" y="1690"/>
                    </a:lnTo>
                    <a:cubicBezTo>
                      <a:pt x="46" y="1782"/>
                      <a:pt x="0" y="1964"/>
                      <a:pt x="69" y="2124"/>
                    </a:cubicBezTo>
                    <a:lnTo>
                      <a:pt x="137" y="2238"/>
                    </a:lnTo>
                    <a:cubicBezTo>
                      <a:pt x="197" y="2343"/>
                      <a:pt x="306" y="2399"/>
                      <a:pt x="413" y="2399"/>
                    </a:cubicBezTo>
                    <a:cubicBezTo>
                      <a:pt x="469" y="2399"/>
                      <a:pt x="524" y="2384"/>
                      <a:pt x="571" y="2352"/>
                    </a:cubicBezTo>
                    <a:lnTo>
                      <a:pt x="685" y="2284"/>
                    </a:lnTo>
                    <a:cubicBezTo>
                      <a:pt x="753" y="2581"/>
                      <a:pt x="822" y="2923"/>
                      <a:pt x="799" y="3128"/>
                    </a:cubicBezTo>
                    <a:cubicBezTo>
                      <a:pt x="757" y="3462"/>
                      <a:pt x="1059" y="4082"/>
                      <a:pt x="1407" y="4082"/>
                    </a:cubicBezTo>
                    <a:cubicBezTo>
                      <a:pt x="1440" y="4082"/>
                      <a:pt x="1473" y="4076"/>
                      <a:pt x="1507" y="4064"/>
                    </a:cubicBezTo>
                    <a:cubicBezTo>
                      <a:pt x="1507" y="4064"/>
                      <a:pt x="3858" y="8447"/>
                      <a:pt x="3995" y="9519"/>
                    </a:cubicBezTo>
                    <a:cubicBezTo>
                      <a:pt x="4131" y="10592"/>
                      <a:pt x="4976" y="15180"/>
                      <a:pt x="6437" y="17668"/>
                    </a:cubicBezTo>
                    <a:cubicBezTo>
                      <a:pt x="7875" y="20156"/>
                      <a:pt x="11367" y="26068"/>
                      <a:pt x="11367" y="26068"/>
                    </a:cubicBezTo>
                    <a:cubicBezTo>
                      <a:pt x="11367" y="26068"/>
                      <a:pt x="12046" y="27918"/>
                      <a:pt x="13745" y="27918"/>
                    </a:cubicBezTo>
                    <a:cubicBezTo>
                      <a:pt x="14113" y="27918"/>
                      <a:pt x="14529" y="27831"/>
                      <a:pt x="14996" y="27620"/>
                    </a:cubicBezTo>
                    <a:cubicBezTo>
                      <a:pt x="15339" y="27460"/>
                      <a:pt x="15635" y="27300"/>
                      <a:pt x="15909" y="27186"/>
                    </a:cubicBezTo>
                    <a:cubicBezTo>
                      <a:pt x="16092" y="27095"/>
                      <a:pt x="16343" y="26981"/>
                      <a:pt x="16731" y="26730"/>
                    </a:cubicBezTo>
                    <a:cubicBezTo>
                      <a:pt x="17142" y="26524"/>
                      <a:pt x="17370" y="26342"/>
                      <a:pt x="17530" y="26228"/>
                    </a:cubicBezTo>
                    <a:cubicBezTo>
                      <a:pt x="17781" y="26068"/>
                      <a:pt x="18055" y="25862"/>
                      <a:pt x="18352" y="25657"/>
                    </a:cubicBezTo>
                    <a:cubicBezTo>
                      <a:pt x="20680" y="23968"/>
                      <a:pt x="18808" y="21754"/>
                      <a:pt x="18808" y="21754"/>
                    </a:cubicBezTo>
                    <a:cubicBezTo>
                      <a:pt x="18808" y="21754"/>
                      <a:pt x="15316" y="15819"/>
                      <a:pt x="13878" y="13331"/>
                    </a:cubicBezTo>
                    <a:cubicBezTo>
                      <a:pt x="12417" y="10843"/>
                      <a:pt x="8856" y="7853"/>
                      <a:pt x="7989" y="7191"/>
                    </a:cubicBezTo>
                    <a:cubicBezTo>
                      <a:pt x="7099" y="6552"/>
                      <a:pt x="4428" y="2352"/>
                      <a:pt x="4428" y="2352"/>
                    </a:cubicBezTo>
                    <a:cubicBezTo>
                      <a:pt x="4725" y="2101"/>
                      <a:pt x="4291" y="1416"/>
                      <a:pt x="3972" y="1280"/>
                    </a:cubicBezTo>
                    <a:cubicBezTo>
                      <a:pt x="3789" y="1211"/>
                      <a:pt x="3515" y="983"/>
                      <a:pt x="3287" y="777"/>
                    </a:cubicBezTo>
                    <a:lnTo>
                      <a:pt x="3401" y="709"/>
                    </a:lnTo>
                    <a:cubicBezTo>
                      <a:pt x="3538" y="618"/>
                      <a:pt x="3606" y="435"/>
                      <a:pt x="3515" y="275"/>
                    </a:cubicBezTo>
                    <a:lnTo>
                      <a:pt x="3447" y="161"/>
                    </a:lnTo>
                    <a:cubicBezTo>
                      <a:pt x="3387" y="56"/>
                      <a:pt x="3287" y="0"/>
                      <a:pt x="3181" y="0"/>
                    </a:cubicBezTo>
                    <a:close/>
                  </a:path>
                </a:pathLst>
              </a:custGeom>
              <a:solidFill>
                <a:srgbClr val="2B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62"/>
              <p:cNvSpPr/>
              <p:nvPr/>
            </p:nvSpPr>
            <p:spPr>
              <a:xfrm>
                <a:off x="7114560" y="1622188"/>
                <a:ext cx="537173" cy="995401"/>
              </a:xfrm>
              <a:custGeom>
                <a:avLst/>
                <a:gdLst/>
                <a:ahLst/>
                <a:cxnLst/>
                <a:rect l="l" t="t" r="r" b="b"/>
                <a:pathLst>
                  <a:path w="14609" h="27071" extrusionOk="0">
                    <a:moveTo>
                      <a:pt x="777" y="0"/>
                    </a:moveTo>
                    <a:lnTo>
                      <a:pt x="1" y="434"/>
                    </a:lnTo>
                    <a:cubicBezTo>
                      <a:pt x="46" y="571"/>
                      <a:pt x="24" y="708"/>
                      <a:pt x="138" y="822"/>
                    </a:cubicBezTo>
                    <a:cubicBezTo>
                      <a:pt x="206" y="890"/>
                      <a:pt x="297" y="959"/>
                      <a:pt x="366" y="1027"/>
                    </a:cubicBezTo>
                    <a:cubicBezTo>
                      <a:pt x="412" y="1096"/>
                      <a:pt x="457" y="1187"/>
                      <a:pt x="503" y="1256"/>
                    </a:cubicBezTo>
                    <a:cubicBezTo>
                      <a:pt x="594" y="1438"/>
                      <a:pt x="640" y="1666"/>
                      <a:pt x="686" y="1872"/>
                    </a:cubicBezTo>
                    <a:cubicBezTo>
                      <a:pt x="731" y="2077"/>
                      <a:pt x="777" y="2374"/>
                      <a:pt x="937" y="2511"/>
                    </a:cubicBezTo>
                    <a:cubicBezTo>
                      <a:pt x="1074" y="2625"/>
                      <a:pt x="1279" y="2648"/>
                      <a:pt x="1347" y="2808"/>
                    </a:cubicBezTo>
                    <a:cubicBezTo>
                      <a:pt x="2671" y="5113"/>
                      <a:pt x="3356" y="6209"/>
                      <a:pt x="4452" y="8651"/>
                    </a:cubicBezTo>
                    <a:cubicBezTo>
                      <a:pt x="5022" y="9906"/>
                      <a:pt x="5045" y="11276"/>
                      <a:pt x="5479" y="12577"/>
                    </a:cubicBezTo>
                    <a:cubicBezTo>
                      <a:pt x="5867" y="13809"/>
                      <a:pt x="6346" y="14996"/>
                      <a:pt x="6917" y="16138"/>
                    </a:cubicBezTo>
                    <a:cubicBezTo>
                      <a:pt x="6985" y="16320"/>
                      <a:pt x="7077" y="16480"/>
                      <a:pt x="7168" y="16640"/>
                    </a:cubicBezTo>
                    <a:cubicBezTo>
                      <a:pt x="7761" y="17781"/>
                      <a:pt x="11071" y="23328"/>
                      <a:pt x="13262" y="27071"/>
                    </a:cubicBezTo>
                    <a:cubicBezTo>
                      <a:pt x="13491" y="27025"/>
                      <a:pt x="13764" y="26934"/>
                      <a:pt x="14038" y="26820"/>
                    </a:cubicBezTo>
                    <a:cubicBezTo>
                      <a:pt x="14244" y="26706"/>
                      <a:pt x="14426" y="26614"/>
                      <a:pt x="14609" y="26546"/>
                    </a:cubicBezTo>
                    <a:cubicBezTo>
                      <a:pt x="12395" y="22917"/>
                      <a:pt x="8834" y="17210"/>
                      <a:pt x="8218" y="16069"/>
                    </a:cubicBezTo>
                    <a:cubicBezTo>
                      <a:pt x="7602" y="14928"/>
                      <a:pt x="7031" y="13764"/>
                      <a:pt x="6597" y="12531"/>
                    </a:cubicBezTo>
                    <a:cubicBezTo>
                      <a:pt x="6392" y="11915"/>
                      <a:pt x="6209" y="11299"/>
                      <a:pt x="6118" y="10660"/>
                    </a:cubicBezTo>
                    <a:cubicBezTo>
                      <a:pt x="6004" y="10020"/>
                      <a:pt x="5935" y="9404"/>
                      <a:pt x="5684" y="8811"/>
                    </a:cubicBezTo>
                    <a:cubicBezTo>
                      <a:pt x="5479" y="8354"/>
                      <a:pt x="5273" y="7898"/>
                      <a:pt x="5045" y="7441"/>
                    </a:cubicBezTo>
                    <a:cubicBezTo>
                      <a:pt x="4452" y="6231"/>
                      <a:pt x="3790" y="5067"/>
                      <a:pt x="3128" y="3880"/>
                    </a:cubicBezTo>
                    <a:cubicBezTo>
                      <a:pt x="2603" y="2945"/>
                      <a:pt x="2740" y="3241"/>
                      <a:pt x="2192" y="2306"/>
                    </a:cubicBezTo>
                    <a:cubicBezTo>
                      <a:pt x="2124" y="2191"/>
                      <a:pt x="2009" y="2169"/>
                      <a:pt x="1895" y="2077"/>
                    </a:cubicBezTo>
                    <a:cubicBezTo>
                      <a:pt x="1462" y="1735"/>
                      <a:pt x="1439" y="1050"/>
                      <a:pt x="1165" y="616"/>
                    </a:cubicBezTo>
                    <a:cubicBezTo>
                      <a:pt x="1096" y="480"/>
                      <a:pt x="959" y="434"/>
                      <a:pt x="868" y="343"/>
                    </a:cubicBezTo>
                    <a:cubicBezTo>
                      <a:pt x="777" y="228"/>
                      <a:pt x="800" y="114"/>
                      <a:pt x="777" y="0"/>
                    </a:cubicBezTo>
                    <a:close/>
                  </a:path>
                </a:pathLst>
              </a:custGeom>
              <a:solidFill>
                <a:srgbClr val="2B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62"/>
              <p:cNvSpPr/>
              <p:nvPr/>
            </p:nvSpPr>
            <p:spPr>
              <a:xfrm>
                <a:off x="7171627" y="1592773"/>
                <a:ext cx="647152" cy="910683"/>
              </a:xfrm>
              <a:custGeom>
                <a:avLst/>
                <a:gdLst/>
                <a:ahLst/>
                <a:cxnLst/>
                <a:rect l="l" t="t" r="r" b="b"/>
                <a:pathLst>
                  <a:path w="17600" h="24767" extrusionOk="0">
                    <a:moveTo>
                      <a:pt x="671" y="0"/>
                    </a:moveTo>
                    <a:cubicBezTo>
                      <a:pt x="615" y="0"/>
                      <a:pt x="558" y="16"/>
                      <a:pt x="503" y="47"/>
                    </a:cubicBezTo>
                    <a:lnTo>
                      <a:pt x="1" y="344"/>
                    </a:lnTo>
                    <a:cubicBezTo>
                      <a:pt x="206" y="435"/>
                      <a:pt x="457" y="618"/>
                      <a:pt x="503" y="960"/>
                    </a:cubicBezTo>
                    <a:cubicBezTo>
                      <a:pt x="503" y="960"/>
                      <a:pt x="526" y="1325"/>
                      <a:pt x="868" y="1485"/>
                    </a:cubicBezTo>
                    <a:cubicBezTo>
                      <a:pt x="1233" y="1668"/>
                      <a:pt x="1485" y="2170"/>
                      <a:pt x="1530" y="2626"/>
                    </a:cubicBezTo>
                    <a:cubicBezTo>
                      <a:pt x="1576" y="3060"/>
                      <a:pt x="4497" y="7442"/>
                      <a:pt x="5000" y="7830"/>
                    </a:cubicBezTo>
                    <a:cubicBezTo>
                      <a:pt x="5502" y="8218"/>
                      <a:pt x="8926" y="11802"/>
                      <a:pt x="10364" y="14039"/>
                    </a:cubicBezTo>
                    <a:cubicBezTo>
                      <a:pt x="11596" y="15979"/>
                      <a:pt x="15522" y="22233"/>
                      <a:pt x="16686" y="24767"/>
                    </a:cubicBezTo>
                    <a:cubicBezTo>
                      <a:pt x="17599" y="23283"/>
                      <a:pt x="16298" y="21754"/>
                      <a:pt x="16298" y="21754"/>
                    </a:cubicBezTo>
                    <a:cubicBezTo>
                      <a:pt x="16298" y="21754"/>
                      <a:pt x="12806" y="15819"/>
                      <a:pt x="11368" y="13331"/>
                    </a:cubicBezTo>
                    <a:cubicBezTo>
                      <a:pt x="9907" y="10843"/>
                      <a:pt x="6346" y="7853"/>
                      <a:pt x="5479" y="7191"/>
                    </a:cubicBezTo>
                    <a:cubicBezTo>
                      <a:pt x="4589" y="6552"/>
                      <a:pt x="1918" y="2352"/>
                      <a:pt x="1918" y="2352"/>
                    </a:cubicBezTo>
                    <a:cubicBezTo>
                      <a:pt x="2215" y="2101"/>
                      <a:pt x="1781" y="1416"/>
                      <a:pt x="1462" y="1280"/>
                    </a:cubicBezTo>
                    <a:cubicBezTo>
                      <a:pt x="1279" y="1211"/>
                      <a:pt x="1005" y="983"/>
                      <a:pt x="777" y="777"/>
                    </a:cubicBezTo>
                    <a:lnTo>
                      <a:pt x="891" y="709"/>
                    </a:lnTo>
                    <a:cubicBezTo>
                      <a:pt x="1028" y="618"/>
                      <a:pt x="1096" y="435"/>
                      <a:pt x="1005" y="275"/>
                    </a:cubicBezTo>
                    <a:lnTo>
                      <a:pt x="937" y="161"/>
                    </a:lnTo>
                    <a:cubicBezTo>
                      <a:pt x="877" y="56"/>
                      <a:pt x="777" y="0"/>
                      <a:pt x="671" y="0"/>
                    </a:cubicBez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62"/>
              <p:cNvSpPr/>
              <p:nvPr/>
            </p:nvSpPr>
            <p:spPr>
              <a:xfrm>
                <a:off x="7242998" y="1800927"/>
                <a:ext cx="235843" cy="241763"/>
              </a:xfrm>
              <a:custGeom>
                <a:avLst/>
                <a:gdLst/>
                <a:ahLst/>
                <a:cxnLst/>
                <a:rect l="l" t="t" r="r" b="b"/>
                <a:pathLst>
                  <a:path w="6414" h="6575" extrusionOk="0">
                    <a:moveTo>
                      <a:pt x="1672" y="0"/>
                    </a:moveTo>
                    <a:cubicBezTo>
                      <a:pt x="1592" y="0"/>
                      <a:pt x="1607" y="122"/>
                      <a:pt x="1758" y="412"/>
                    </a:cubicBezTo>
                    <a:cubicBezTo>
                      <a:pt x="2470" y="1803"/>
                      <a:pt x="2666" y="4229"/>
                      <a:pt x="1594" y="4229"/>
                    </a:cubicBezTo>
                    <a:cubicBezTo>
                      <a:pt x="1224" y="4229"/>
                      <a:pt x="703" y="3940"/>
                      <a:pt x="0" y="3219"/>
                    </a:cubicBezTo>
                    <a:lnTo>
                      <a:pt x="0" y="3219"/>
                    </a:lnTo>
                    <a:cubicBezTo>
                      <a:pt x="342" y="4338"/>
                      <a:pt x="548" y="5433"/>
                      <a:pt x="753" y="6575"/>
                    </a:cubicBezTo>
                    <a:cubicBezTo>
                      <a:pt x="571" y="5479"/>
                      <a:pt x="2031" y="4840"/>
                      <a:pt x="2876" y="4657"/>
                    </a:cubicBezTo>
                    <a:cubicBezTo>
                      <a:pt x="3152" y="4597"/>
                      <a:pt x="3418" y="4568"/>
                      <a:pt x="3676" y="4568"/>
                    </a:cubicBezTo>
                    <a:cubicBezTo>
                      <a:pt x="4679" y="4568"/>
                      <a:pt x="5561" y="4994"/>
                      <a:pt x="6414" y="5593"/>
                    </a:cubicBezTo>
                    <a:cubicBezTo>
                      <a:pt x="6277" y="4840"/>
                      <a:pt x="5706" y="4178"/>
                      <a:pt x="5318" y="3539"/>
                    </a:cubicBezTo>
                    <a:cubicBezTo>
                      <a:pt x="5318" y="3539"/>
                      <a:pt x="2104" y="0"/>
                      <a:pt x="1672" y="0"/>
                    </a:cubicBez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 name="Google Shape;1086;p62"/>
            <p:cNvGrpSpPr/>
            <p:nvPr/>
          </p:nvGrpSpPr>
          <p:grpSpPr>
            <a:xfrm>
              <a:off x="6772790" y="919554"/>
              <a:ext cx="407080" cy="457456"/>
              <a:chOff x="7768365" y="1369579"/>
              <a:chExt cx="407080" cy="457456"/>
            </a:xfrm>
          </p:grpSpPr>
          <p:sp>
            <p:nvSpPr>
              <p:cNvPr id="1087" name="Google Shape;1087;p62"/>
              <p:cNvSpPr/>
              <p:nvPr/>
            </p:nvSpPr>
            <p:spPr>
              <a:xfrm>
                <a:off x="7768365" y="1388847"/>
                <a:ext cx="397851" cy="438188"/>
              </a:xfrm>
              <a:custGeom>
                <a:avLst/>
                <a:gdLst/>
                <a:ahLst/>
                <a:cxnLst/>
                <a:rect l="l" t="t" r="r" b="b"/>
                <a:pathLst>
                  <a:path w="10820" h="11917" extrusionOk="0">
                    <a:moveTo>
                      <a:pt x="1690" y="1"/>
                    </a:moveTo>
                    <a:lnTo>
                      <a:pt x="252" y="9177"/>
                    </a:lnTo>
                    <a:cubicBezTo>
                      <a:pt x="1" y="9930"/>
                      <a:pt x="1210" y="11003"/>
                      <a:pt x="2922" y="11573"/>
                    </a:cubicBezTo>
                    <a:cubicBezTo>
                      <a:pt x="3627" y="11805"/>
                      <a:pt x="4309" y="11916"/>
                      <a:pt x="4887" y="11916"/>
                    </a:cubicBezTo>
                    <a:cubicBezTo>
                      <a:pt x="5733" y="11916"/>
                      <a:pt x="6357" y="11678"/>
                      <a:pt x="6506" y="11231"/>
                    </a:cubicBezTo>
                    <a:lnTo>
                      <a:pt x="10820" y="3037"/>
                    </a:lnTo>
                    <a:lnTo>
                      <a:pt x="1690" y="1"/>
                    </a:lnTo>
                    <a:close/>
                  </a:path>
                </a:pathLst>
              </a:custGeom>
              <a:solidFill>
                <a:srgbClr val="2B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62"/>
              <p:cNvSpPr/>
              <p:nvPr/>
            </p:nvSpPr>
            <p:spPr>
              <a:xfrm>
                <a:off x="7821241" y="1369579"/>
                <a:ext cx="354205" cy="150242"/>
              </a:xfrm>
              <a:custGeom>
                <a:avLst/>
                <a:gdLst/>
                <a:ahLst/>
                <a:cxnLst/>
                <a:rect l="l" t="t" r="r" b="b"/>
                <a:pathLst>
                  <a:path w="9633" h="4086" extrusionOk="0">
                    <a:moveTo>
                      <a:pt x="1733" y="0"/>
                    </a:moveTo>
                    <a:cubicBezTo>
                      <a:pt x="920" y="0"/>
                      <a:pt x="369" y="173"/>
                      <a:pt x="252" y="525"/>
                    </a:cubicBezTo>
                    <a:cubicBezTo>
                      <a:pt x="1" y="1278"/>
                      <a:pt x="1850" y="2579"/>
                      <a:pt x="4360" y="3424"/>
                    </a:cubicBezTo>
                    <a:cubicBezTo>
                      <a:pt x="5697" y="3861"/>
                      <a:pt x="6963" y="4085"/>
                      <a:pt x="7893" y="4085"/>
                    </a:cubicBezTo>
                    <a:cubicBezTo>
                      <a:pt x="8708" y="4085"/>
                      <a:pt x="9265" y="3913"/>
                      <a:pt x="9382" y="3561"/>
                    </a:cubicBezTo>
                    <a:cubicBezTo>
                      <a:pt x="9633" y="2807"/>
                      <a:pt x="7784" y="1506"/>
                      <a:pt x="5273" y="662"/>
                    </a:cubicBezTo>
                    <a:cubicBezTo>
                      <a:pt x="3924" y="224"/>
                      <a:pt x="2659" y="0"/>
                      <a:pt x="1733" y="0"/>
                    </a:cubicBezTo>
                    <a:close/>
                  </a:path>
                </a:pathLst>
              </a:custGeom>
              <a:solidFill>
                <a:srgbClr val="2B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62"/>
              <p:cNvSpPr/>
              <p:nvPr/>
            </p:nvSpPr>
            <p:spPr>
              <a:xfrm>
                <a:off x="7882499" y="1400025"/>
                <a:ext cx="231688" cy="89314"/>
              </a:xfrm>
              <a:custGeom>
                <a:avLst/>
                <a:gdLst/>
                <a:ahLst/>
                <a:cxnLst/>
                <a:rect l="l" t="t" r="r" b="b"/>
                <a:pathLst>
                  <a:path w="6301" h="2429" extrusionOk="0">
                    <a:moveTo>
                      <a:pt x="806" y="0"/>
                    </a:moveTo>
                    <a:cubicBezTo>
                      <a:pt x="426" y="0"/>
                      <a:pt x="182" y="72"/>
                      <a:pt x="138" y="222"/>
                    </a:cubicBezTo>
                    <a:cubicBezTo>
                      <a:pt x="1" y="587"/>
                      <a:pt x="1256" y="1363"/>
                      <a:pt x="2923" y="1911"/>
                    </a:cubicBezTo>
                    <a:cubicBezTo>
                      <a:pt x="3946" y="2247"/>
                      <a:pt x="4892" y="2429"/>
                      <a:pt x="5496" y="2429"/>
                    </a:cubicBezTo>
                    <a:cubicBezTo>
                      <a:pt x="5875" y="2429"/>
                      <a:pt x="6120" y="2357"/>
                      <a:pt x="6164" y="2208"/>
                    </a:cubicBezTo>
                    <a:cubicBezTo>
                      <a:pt x="6301" y="1842"/>
                      <a:pt x="5045" y="1089"/>
                      <a:pt x="3379" y="518"/>
                    </a:cubicBezTo>
                    <a:cubicBezTo>
                      <a:pt x="2356" y="182"/>
                      <a:pt x="1410" y="0"/>
                      <a:pt x="806" y="0"/>
                    </a:cubicBez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2"/>
              <p:cNvSpPr/>
              <p:nvPr/>
            </p:nvSpPr>
            <p:spPr>
              <a:xfrm>
                <a:off x="7853966" y="1430838"/>
                <a:ext cx="281217" cy="92329"/>
              </a:xfrm>
              <a:custGeom>
                <a:avLst/>
                <a:gdLst/>
                <a:ahLst/>
                <a:cxnLst/>
                <a:rect l="l" t="t" r="r" b="b"/>
                <a:pathLst>
                  <a:path w="7648" h="2511" fill="none" extrusionOk="0">
                    <a:moveTo>
                      <a:pt x="7647" y="2374"/>
                    </a:moveTo>
                    <a:cubicBezTo>
                      <a:pt x="6711" y="2511"/>
                      <a:pt x="5159" y="2305"/>
                      <a:pt x="3470" y="1758"/>
                    </a:cubicBezTo>
                    <a:cubicBezTo>
                      <a:pt x="1987" y="1255"/>
                      <a:pt x="731" y="593"/>
                      <a:pt x="1" y="0"/>
                    </a:cubicBezTo>
                  </a:path>
                </a:pathLst>
              </a:custGeom>
              <a:solidFill>
                <a:srgbClr val="068686"/>
              </a:solidFill>
              <a:ln w="12550" cap="rnd" cmpd="sng">
                <a:solidFill>
                  <a:srgbClr val="06868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62"/>
              <p:cNvSpPr/>
              <p:nvPr/>
            </p:nvSpPr>
            <p:spPr>
              <a:xfrm>
                <a:off x="7824587" y="1531551"/>
                <a:ext cx="258567" cy="85637"/>
              </a:xfrm>
              <a:custGeom>
                <a:avLst/>
                <a:gdLst/>
                <a:ahLst/>
                <a:cxnLst/>
                <a:rect l="l" t="t" r="r" b="b"/>
                <a:pathLst>
                  <a:path w="7032" h="2329" fill="none" extrusionOk="0">
                    <a:moveTo>
                      <a:pt x="7031" y="2191"/>
                    </a:moveTo>
                    <a:cubicBezTo>
                      <a:pt x="6187" y="2328"/>
                      <a:pt x="4749" y="2123"/>
                      <a:pt x="3197" y="1621"/>
                    </a:cubicBezTo>
                    <a:cubicBezTo>
                      <a:pt x="1827" y="1164"/>
                      <a:pt x="663" y="571"/>
                      <a:pt x="1" y="0"/>
                    </a:cubicBezTo>
                  </a:path>
                </a:pathLst>
              </a:custGeom>
              <a:solidFill>
                <a:srgbClr val="2BD6D6"/>
              </a:solidFill>
              <a:ln w="12550" cap="rnd" cmpd="sng">
                <a:solidFill>
                  <a:srgbClr val="FFFFFD"/>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2"/>
              <p:cNvSpPr/>
              <p:nvPr/>
            </p:nvSpPr>
            <p:spPr>
              <a:xfrm>
                <a:off x="7824587" y="1617151"/>
                <a:ext cx="209883" cy="71371"/>
              </a:xfrm>
              <a:custGeom>
                <a:avLst/>
                <a:gdLst/>
                <a:ahLst/>
                <a:cxnLst/>
                <a:rect l="l" t="t" r="r" b="b"/>
                <a:pathLst>
                  <a:path w="5708" h="1941" fill="none" extrusionOk="0">
                    <a:moveTo>
                      <a:pt x="5707" y="1758"/>
                    </a:moveTo>
                    <a:cubicBezTo>
                      <a:pt x="5000" y="1940"/>
                      <a:pt x="3813" y="1826"/>
                      <a:pt x="2557" y="1415"/>
                    </a:cubicBezTo>
                    <a:cubicBezTo>
                      <a:pt x="1439" y="1027"/>
                      <a:pt x="526" y="502"/>
                      <a:pt x="1" y="0"/>
                    </a:cubicBezTo>
                  </a:path>
                </a:pathLst>
              </a:custGeom>
              <a:solidFill>
                <a:srgbClr val="2BD6D6"/>
              </a:solidFill>
              <a:ln w="11425" cap="rnd" cmpd="sng">
                <a:solidFill>
                  <a:srgbClr val="FFFFFD"/>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2"/>
              <p:cNvSpPr/>
              <p:nvPr/>
            </p:nvSpPr>
            <p:spPr>
              <a:xfrm>
                <a:off x="7824587" y="1576005"/>
                <a:ext cx="235071" cy="78099"/>
              </a:xfrm>
              <a:custGeom>
                <a:avLst/>
                <a:gdLst/>
                <a:ahLst/>
                <a:cxnLst/>
                <a:rect l="l" t="t" r="r" b="b"/>
                <a:pathLst>
                  <a:path w="6393" h="2124" fill="none" extrusionOk="0">
                    <a:moveTo>
                      <a:pt x="6392" y="1987"/>
                    </a:moveTo>
                    <a:cubicBezTo>
                      <a:pt x="5593" y="2124"/>
                      <a:pt x="4292" y="1987"/>
                      <a:pt x="2877" y="1507"/>
                    </a:cubicBezTo>
                    <a:cubicBezTo>
                      <a:pt x="1644" y="1096"/>
                      <a:pt x="594" y="549"/>
                      <a:pt x="1" y="1"/>
                    </a:cubicBezTo>
                  </a:path>
                </a:pathLst>
              </a:custGeom>
              <a:solidFill>
                <a:srgbClr val="2BD6D6"/>
              </a:solidFill>
              <a:ln w="11975" cap="rnd" cmpd="sng">
                <a:solidFill>
                  <a:srgbClr val="FFFFFD"/>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62"/>
            <p:cNvGrpSpPr/>
            <p:nvPr/>
          </p:nvGrpSpPr>
          <p:grpSpPr>
            <a:xfrm>
              <a:off x="6567528" y="2649163"/>
              <a:ext cx="453264" cy="877810"/>
              <a:chOff x="7748216" y="2551363"/>
              <a:chExt cx="453264" cy="877810"/>
            </a:xfrm>
          </p:grpSpPr>
          <p:sp>
            <p:nvSpPr>
              <p:cNvPr id="1095" name="Google Shape;1095;p62"/>
              <p:cNvSpPr/>
              <p:nvPr/>
            </p:nvSpPr>
            <p:spPr>
              <a:xfrm>
                <a:off x="7748216" y="2610011"/>
                <a:ext cx="453264" cy="819162"/>
              </a:xfrm>
              <a:custGeom>
                <a:avLst/>
                <a:gdLst/>
                <a:ahLst/>
                <a:cxnLst/>
                <a:rect l="l" t="t" r="r" b="b"/>
                <a:pathLst>
                  <a:path w="12327" h="22278" extrusionOk="0">
                    <a:moveTo>
                      <a:pt x="9336" y="1"/>
                    </a:moveTo>
                    <a:lnTo>
                      <a:pt x="9040" y="845"/>
                    </a:lnTo>
                    <a:cubicBezTo>
                      <a:pt x="9040" y="845"/>
                      <a:pt x="6552" y="1918"/>
                      <a:pt x="6118" y="2580"/>
                    </a:cubicBezTo>
                    <a:cubicBezTo>
                      <a:pt x="5707" y="3219"/>
                      <a:pt x="5365" y="4109"/>
                      <a:pt x="5502" y="4474"/>
                    </a:cubicBezTo>
                    <a:cubicBezTo>
                      <a:pt x="5502" y="4474"/>
                      <a:pt x="5045" y="4885"/>
                      <a:pt x="5251" y="5547"/>
                    </a:cubicBezTo>
                    <a:cubicBezTo>
                      <a:pt x="5251" y="5547"/>
                      <a:pt x="4589" y="6323"/>
                      <a:pt x="4703" y="7487"/>
                    </a:cubicBezTo>
                    <a:cubicBezTo>
                      <a:pt x="4703" y="7487"/>
                      <a:pt x="4132" y="10409"/>
                      <a:pt x="3379" y="11025"/>
                    </a:cubicBezTo>
                    <a:cubicBezTo>
                      <a:pt x="2626" y="11641"/>
                      <a:pt x="3082" y="12258"/>
                      <a:pt x="3082" y="12258"/>
                    </a:cubicBezTo>
                    <a:cubicBezTo>
                      <a:pt x="3082" y="12258"/>
                      <a:pt x="2375" y="12691"/>
                      <a:pt x="2603" y="13376"/>
                    </a:cubicBezTo>
                    <a:cubicBezTo>
                      <a:pt x="2603" y="13376"/>
                      <a:pt x="2078" y="13764"/>
                      <a:pt x="2215" y="14563"/>
                    </a:cubicBezTo>
                    <a:cubicBezTo>
                      <a:pt x="2215" y="14563"/>
                      <a:pt x="1690" y="15225"/>
                      <a:pt x="1850" y="15978"/>
                    </a:cubicBezTo>
                    <a:cubicBezTo>
                      <a:pt x="1850" y="15978"/>
                      <a:pt x="1370" y="16184"/>
                      <a:pt x="1485" y="17097"/>
                    </a:cubicBezTo>
                    <a:cubicBezTo>
                      <a:pt x="1485" y="17097"/>
                      <a:pt x="823" y="17530"/>
                      <a:pt x="1074" y="18169"/>
                    </a:cubicBezTo>
                    <a:cubicBezTo>
                      <a:pt x="1074" y="18169"/>
                      <a:pt x="1" y="19813"/>
                      <a:pt x="1165" y="20863"/>
                    </a:cubicBezTo>
                    <a:cubicBezTo>
                      <a:pt x="1873" y="21502"/>
                      <a:pt x="2626" y="21821"/>
                      <a:pt x="3128" y="21958"/>
                    </a:cubicBezTo>
                    <a:cubicBezTo>
                      <a:pt x="3526" y="22110"/>
                      <a:pt x="4145" y="22278"/>
                      <a:pt x="4892" y="22278"/>
                    </a:cubicBezTo>
                    <a:cubicBezTo>
                      <a:pt x="5045" y="22278"/>
                      <a:pt x="5203" y="22271"/>
                      <a:pt x="5365" y="22255"/>
                    </a:cubicBezTo>
                    <a:cubicBezTo>
                      <a:pt x="6917" y="22095"/>
                      <a:pt x="7031" y="20155"/>
                      <a:pt x="7031" y="20155"/>
                    </a:cubicBezTo>
                    <a:cubicBezTo>
                      <a:pt x="7625" y="19790"/>
                      <a:pt x="7351" y="19037"/>
                      <a:pt x="7351" y="19037"/>
                    </a:cubicBezTo>
                    <a:cubicBezTo>
                      <a:pt x="7990" y="18375"/>
                      <a:pt x="7716" y="17918"/>
                      <a:pt x="7716" y="17918"/>
                    </a:cubicBezTo>
                    <a:cubicBezTo>
                      <a:pt x="8309" y="17416"/>
                      <a:pt x="8264" y="16572"/>
                      <a:pt x="8264" y="16572"/>
                    </a:cubicBezTo>
                    <a:cubicBezTo>
                      <a:pt x="8857" y="16001"/>
                      <a:pt x="8674" y="15385"/>
                      <a:pt x="8674" y="15385"/>
                    </a:cubicBezTo>
                    <a:cubicBezTo>
                      <a:pt x="9268" y="14974"/>
                      <a:pt x="8948" y="14198"/>
                      <a:pt x="8948" y="14198"/>
                    </a:cubicBezTo>
                    <a:cubicBezTo>
                      <a:pt x="8948" y="14198"/>
                      <a:pt x="9679" y="13992"/>
                      <a:pt x="9451" y="13034"/>
                    </a:cubicBezTo>
                    <a:cubicBezTo>
                      <a:pt x="9199" y="12098"/>
                      <a:pt x="10501" y="9405"/>
                      <a:pt x="10501" y="9405"/>
                    </a:cubicBezTo>
                    <a:cubicBezTo>
                      <a:pt x="11277" y="8537"/>
                      <a:pt x="11208" y="7533"/>
                      <a:pt x="11208" y="7533"/>
                    </a:cubicBezTo>
                    <a:cubicBezTo>
                      <a:pt x="11756" y="7122"/>
                      <a:pt x="11642" y="6506"/>
                      <a:pt x="11642" y="6506"/>
                    </a:cubicBezTo>
                    <a:cubicBezTo>
                      <a:pt x="11961" y="6300"/>
                      <a:pt x="12235" y="5387"/>
                      <a:pt x="12281" y="4611"/>
                    </a:cubicBezTo>
                    <a:cubicBezTo>
                      <a:pt x="12327" y="3835"/>
                      <a:pt x="10980" y="1461"/>
                      <a:pt x="10980" y="1461"/>
                    </a:cubicBezTo>
                    <a:lnTo>
                      <a:pt x="11254" y="640"/>
                    </a:lnTo>
                    <a:lnTo>
                      <a:pt x="10797" y="480"/>
                    </a:lnTo>
                    <a:lnTo>
                      <a:pt x="9770" y="160"/>
                    </a:lnTo>
                    <a:lnTo>
                      <a:pt x="9336" y="1"/>
                    </a:lnTo>
                    <a:close/>
                  </a:path>
                </a:pathLst>
              </a:custGeom>
              <a:solidFill>
                <a:srgbClr val="2B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2"/>
              <p:cNvSpPr/>
              <p:nvPr/>
            </p:nvSpPr>
            <p:spPr>
              <a:xfrm>
                <a:off x="8033587" y="2610011"/>
                <a:ext cx="142704" cy="99904"/>
              </a:xfrm>
              <a:custGeom>
                <a:avLst/>
                <a:gdLst/>
                <a:ahLst/>
                <a:cxnLst/>
                <a:rect l="l" t="t" r="r" b="b"/>
                <a:pathLst>
                  <a:path w="3881" h="2717" extrusionOk="0">
                    <a:moveTo>
                      <a:pt x="1575" y="1"/>
                    </a:moveTo>
                    <a:lnTo>
                      <a:pt x="1279" y="845"/>
                    </a:lnTo>
                    <a:lnTo>
                      <a:pt x="0" y="1438"/>
                    </a:lnTo>
                    <a:lnTo>
                      <a:pt x="3881" y="2717"/>
                    </a:lnTo>
                    <a:lnTo>
                      <a:pt x="3242" y="1461"/>
                    </a:lnTo>
                    <a:lnTo>
                      <a:pt x="3516" y="640"/>
                    </a:lnTo>
                    <a:lnTo>
                      <a:pt x="1575" y="1"/>
                    </a:lnTo>
                    <a:close/>
                  </a:path>
                </a:pathLst>
              </a:custGeom>
              <a:solidFill>
                <a:srgbClr val="63D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62"/>
              <p:cNvSpPr/>
              <p:nvPr/>
            </p:nvSpPr>
            <p:spPr>
              <a:xfrm>
                <a:off x="7894817" y="2871408"/>
                <a:ext cx="62435" cy="163369"/>
              </a:xfrm>
              <a:custGeom>
                <a:avLst/>
                <a:gdLst/>
                <a:ahLst/>
                <a:cxnLst/>
                <a:rect l="l" t="t" r="r" b="b"/>
                <a:pathLst>
                  <a:path w="1698" h="4443" extrusionOk="0">
                    <a:moveTo>
                      <a:pt x="1467" y="0"/>
                    </a:moveTo>
                    <a:cubicBezTo>
                      <a:pt x="1408" y="0"/>
                      <a:pt x="1334" y="45"/>
                      <a:pt x="1241" y="150"/>
                    </a:cubicBezTo>
                    <a:cubicBezTo>
                      <a:pt x="921" y="515"/>
                      <a:pt x="1035" y="1588"/>
                      <a:pt x="967" y="2067"/>
                    </a:cubicBezTo>
                    <a:cubicBezTo>
                      <a:pt x="898" y="2661"/>
                      <a:pt x="784" y="3345"/>
                      <a:pt x="351" y="3779"/>
                    </a:cubicBezTo>
                    <a:cubicBezTo>
                      <a:pt x="0" y="4129"/>
                      <a:pt x="188" y="4443"/>
                      <a:pt x="491" y="4443"/>
                    </a:cubicBezTo>
                    <a:cubicBezTo>
                      <a:pt x="721" y="4443"/>
                      <a:pt x="1018" y="4262"/>
                      <a:pt x="1195" y="3779"/>
                    </a:cubicBezTo>
                    <a:cubicBezTo>
                      <a:pt x="1446" y="3049"/>
                      <a:pt x="1629" y="2296"/>
                      <a:pt x="1675" y="1519"/>
                    </a:cubicBezTo>
                    <a:cubicBezTo>
                      <a:pt x="1675" y="1360"/>
                      <a:pt x="1697" y="994"/>
                      <a:pt x="1697" y="675"/>
                    </a:cubicBezTo>
                    <a:cubicBezTo>
                      <a:pt x="1681" y="325"/>
                      <a:pt x="1628" y="0"/>
                      <a:pt x="1467" y="0"/>
                    </a:cubicBez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2"/>
              <p:cNvSpPr/>
              <p:nvPr/>
            </p:nvSpPr>
            <p:spPr>
              <a:xfrm>
                <a:off x="8032042" y="2925276"/>
                <a:ext cx="86336" cy="156530"/>
              </a:xfrm>
              <a:custGeom>
                <a:avLst/>
                <a:gdLst/>
                <a:ahLst/>
                <a:cxnLst/>
                <a:rect l="l" t="t" r="r" b="b"/>
                <a:pathLst>
                  <a:path w="2348" h="4257" extrusionOk="0">
                    <a:moveTo>
                      <a:pt x="2166" y="0"/>
                    </a:moveTo>
                    <a:cubicBezTo>
                      <a:pt x="2033" y="0"/>
                      <a:pt x="1837" y="204"/>
                      <a:pt x="1640" y="442"/>
                    </a:cubicBezTo>
                    <a:cubicBezTo>
                      <a:pt x="1435" y="694"/>
                      <a:pt x="1252" y="990"/>
                      <a:pt x="1161" y="1104"/>
                    </a:cubicBezTo>
                    <a:cubicBezTo>
                      <a:pt x="750" y="1766"/>
                      <a:pt x="408" y="2474"/>
                      <a:pt x="202" y="3227"/>
                    </a:cubicBezTo>
                    <a:cubicBezTo>
                      <a:pt x="0" y="3901"/>
                      <a:pt x="315" y="4256"/>
                      <a:pt x="579" y="4256"/>
                    </a:cubicBezTo>
                    <a:cubicBezTo>
                      <a:pt x="762" y="4256"/>
                      <a:pt x="920" y="4085"/>
                      <a:pt x="864" y="3729"/>
                    </a:cubicBezTo>
                    <a:cubicBezTo>
                      <a:pt x="773" y="3113"/>
                      <a:pt x="1115" y="2497"/>
                      <a:pt x="1389" y="1972"/>
                    </a:cubicBezTo>
                    <a:cubicBezTo>
                      <a:pt x="1617" y="1561"/>
                      <a:pt x="2348" y="762"/>
                      <a:pt x="2325" y="283"/>
                    </a:cubicBezTo>
                    <a:cubicBezTo>
                      <a:pt x="2307" y="80"/>
                      <a:pt x="2249" y="0"/>
                      <a:pt x="2166" y="0"/>
                    </a:cubicBezTo>
                    <a:close/>
                  </a:path>
                </a:pathLst>
              </a:custGeom>
              <a:solidFill>
                <a:srgbClr val="1F0D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2"/>
              <p:cNvSpPr/>
              <p:nvPr/>
            </p:nvSpPr>
            <p:spPr>
              <a:xfrm>
                <a:off x="7951075" y="2949471"/>
                <a:ext cx="40190" cy="94278"/>
              </a:xfrm>
              <a:custGeom>
                <a:avLst/>
                <a:gdLst/>
                <a:ahLst/>
                <a:cxnLst/>
                <a:rect l="l" t="t" r="r" b="b"/>
                <a:pathLst>
                  <a:path w="1093" h="2564" extrusionOk="0">
                    <a:moveTo>
                      <a:pt x="914" y="0"/>
                    </a:moveTo>
                    <a:cubicBezTo>
                      <a:pt x="866" y="0"/>
                      <a:pt x="808" y="88"/>
                      <a:pt x="761" y="264"/>
                    </a:cubicBezTo>
                    <a:cubicBezTo>
                      <a:pt x="761" y="264"/>
                      <a:pt x="213" y="2090"/>
                      <a:pt x="53" y="2364"/>
                    </a:cubicBezTo>
                    <a:cubicBezTo>
                      <a:pt x="1" y="2469"/>
                      <a:pt x="56" y="2564"/>
                      <a:pt x="162" y="2564"/>
                    </a:cubicBezTo>
                    <a:cubicBezTo>
                      <a:pt x="334" y="2564"/>
                      <a:pt x="641" y="2318"/>
                      <a:pt x="852" y="1474"/>
                    </a:cubicBezTo>
                    <a:cubicBezTo>
                      <a:pt x="1093" y="494"/>
                      <a:pt x="1029" y="0"/>
                      <a:pt x="914" y="0"/>
                    </a:cubicBez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2"/>
              <p:cNvSpPr/>
              <p:nvPr/>
            </p:nvSpPr>
            <p:spPr>
              <a:xfrm>
                <a:off x="7920299" y="2610011"/>
                <a:ext cx="281180" cy="819162"/>
              </a:xfrm>
              <a:custGeom>
                <a:avLst/>
                <a:gdLst/>
                <a:ahLst/>
                <a:cxnLst/>
                <a:rect l="l" t="t" r="r" b="b"/>
                <a:pathLst>
                  <a:path w="7647" h="22278" extrusionOk="0">
                    <a:moveTo>
                      <a:pt x="4656" y="1"/>
                    </a:moveTo>
                    <a:lnTo>
                      <a:pt x="4428" y="685"/>
                    </a:lnTo>
                    <a:cubicBezTo>
                      <a:pt x="4793" y="799"/>
                      <a:pt x="6003" y="1142"/>
                      <a:pt x="6117" y="1644"/>
                    </a:cubicBezTo>
                    <a:cubicBezTo>
                      <a:pt x="6254" y="2192"/>
                      <a:pt x="6848" y="4794"/>
                      <a:pt x="6345" y="6163"/>
                    </a:cubicBezTo>
                    <a:cubicBezTo>
                      <a:pt x="5821" y="7510"/>
                      <a:pt x="2990" y="10226"/>
                      <a:pt x="2990" y="13696"/>
                    </a:cubicBezTo>
                    <a:cubicBezTo>
                      <a:pt x="2967" y="16754"/>
                      <a:pt x="1552" y="20635"/>
                      <a:pt x="0" y="22278"/>
                    </a:cubicBezTo>
                    <a:cubicBezTo>
                      <a:pt x="205" y="22278"/>
                      <a:pt x="434" y="22278"/>
                      <a:pt x="685" y="22255"/>
                    </a:cubicBezTo>
                    <a:cubicBezTo>
                      <a:pt x="2237" y="22095"/>
                      <a:pt x="2351" y="20155"/>
                      <a:pt x="2351" y="20155"/>
                    </a:cubicBezTo>
                    <a:cubicBezTo>
                      <a:pt x="2945" y="19790"/>
                      <a:pt x="2671" y="19037"/>
                      <a:pt x="2671" y="19037"/>
                    </a:cubicBezTo>
                    <a:cubicBezTo>
                      <a:pt x="3310" y="18375"/>
                      <a:pt x="3036" y="17918"/>
                      <a:pt x="3036" y="17918"/>
                    </a:cubicBezTo>
                    <a:cubicBezTo>
                      <a:pt x="3629" y="17416"/>
                      <a:pt x="3584" y="16572"/>
                      <a:pt x="3584" y="16572"/>
                    </a:cubicBezTo>
                    <a:cubicBezTo>
                      <a:pt x="4177" y="16001"/>
                      <a:pt x="3994" y="15385"/>
                      <a:pt x="3994" y="15385"/>
                    </a:cubicBezTo>
                    <a:cubicBezTo>
                      <a:pt x="4588" y="14974"/>
                      <a:pt x="4268" y="14198"/>
                      <a:pt x="4268" y="14198"/>
                    </a:cubicBezTo>
                    <a:cubicBezTo>
                      <a:pt x="4268" y="14198"/>
                      <a:pt x="4999" y="13992"/>
                      <a:pt x="4771" y="13034"/>
                    </a:cubicBezTo>
                    <a:cubicBezTo>
                      <a:pt x="4519" y="12098"/>
                      <a:pt x="5821" y="9405"/>
                      <a:pt x="5821" y="9405"/>
                    </a:cubicBezTo>
                    <a:cubicBezTo>
                      <a:pt x="6597" y="8537"/>
                      <a:pt x="6528" y="7533"/>
                      <a:pt x="6528" y="7533"/>
                    </a:cubicBezTo>
                    <a:cubicBezTo>
                      <a:pt x="7076" y="7122"/>
                      <a:pt x="6962" y="6506"/>
                      <a:pt x="6962" y="6506"/>
                    </a:cubicBezTo>
                    <a:cubicBezTo>
                      <a:pt x="7281" y="6300"/>
                      <a:pt x="7555" y="5387"/>
                      <a:pt x="7601" y="4611"/>
                    </a:cubicBezTo>
                    <a:cubicBezTo>
                      <a:pt x="7647" y="3835"/>
                      <a:pt x="6300" y="1461"/>
                      <a:pt x="6300" y="1461"/>
                    </a:cubicBezTo>
                    <a:lnTo>
                      <a:pt x="6574" y="640"/>
                    </a:lnTo>
                    <a:lnTo>
                      <a:pt x="6117" y="480"/>
                    </a:lnTo>
                    <a:lnTo>
                      <a:pt x="5090" y="160"/>
                    </a:lnTo>
                    <a:lnTo>
                      <a:pt x="4656" y="1"/>
                    </a:ln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2"/>
              <p:cNvSpPr/>
              <p:nvPr/>
            </p:nvSpPr>
            <p:spPr>
              <a:xfrm>
                <a:off x="8076387" y="2551363"/>
                <a:ext cx="117554" cy="88505"/>
              </a:xfrm>
              <a:custGeom>
                <a:avLst/>
                <a:gdLst/>
                <a:ahLst/>
                <a:cxnLst/>
                <a:rect l="l" t="t" r="r" b="b"/>
                <a:pathLst>
                  <a:path w="3197" h="2407" extrusionOk="0">
                    <a:moveTo>
                      <a:pt x="734" y="0"/>
                    </a:moveTo>
                    <a:cubicBezTo>
                      <a:pt x="586" y="0"/>
                      <a:pt x="443" y="103"/>
                      <a:pt x="389" y="249"/>
                    </a:cubicBezTo>
                    <a:lnTo>
                      <a:pt x="69" y="1253"/>
                    </a:lnTo>
                    <a:cubicBezTo>
                      <a:pt x="1" y="1436"/>
                      <a:pt x="115" y="1641"/>
                      <a:pt x="297" y="1710"/>
                    </a:cubicBezTo>
                    <a:lnTo>
                      <a:pt x="2329" y="2394"/>
                    </a:lnTo>
                    <a:cubicBezTo>
                      <a:pt x="2364" y="2402"/>
                      <a:pt x="2399" y="2406"/>
                      <a:pt x="2434" y="2406"/>
                    </a:cubicBezTo>
                    <a:cubicBezTo>
                      <a:pt x="2601" y="2406"/>
                      <a:pt x="2751" y="2317"/>
                      <a:pt x="2808" y="2166"/>
                    </a:cubicBezTo>
                    <a:lnTo>
                      <a:pt x="3128" y="1162"/>
                    </a:lnTo>
                    <a:cubicBezTo>
                      <a:pt x="3196" y="956"/>
                      <a:pt x="3082" y="751"/>
                      <a:pt x="2899" y="705"/>
                    </a:cubicBezTo>
                    <a:lnTo>
                      <a:pt x="845" y="21"/>
                    </a:lnTo>
                    <a:cubicBezTo>
                      <a:pt x="809" y="7"/>
                      <a:pt x="771" y="0"/>
                      <a:pt x="734" y="0"/>
                    </a:cubicBez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62"/>
              <p:cNvSpPr/>
              <p:nvPr/>
            </p:nvSpPr>
            <p:spPr>
              <a:xfrm>
                <a:off x="7950487" y="2774520"/>
                <a:ext cx="225805" cy="74717"/>
              </a:xfrm>
              <a:custGeom>
                <a:avLst/>
                <a:gdLst/>
                <a:ahLst/>
                <a:cxnLst/>
                <a:rect l="l" t="t" r="r" b="b"/>
                <a:pathLst>
                  <a:path w="6141" h="2032" fill="none" extrusionOk="0">
                    <a:moveTo>
                      <a:pt x="1" y="0"/>
                    </a:moveTo>
                    <a:lnTo>
                      <a:pt x="6141" y="2032"/>
                    </a:lnTo>
                  </a:path>
                </a:pathLst>
              </a:custGeom>
              <a:noFill/>
              <a:ln w="12550" cap="rnd" cmpd="sng">
                <a:solidFill>
                  <a:srgbClr val="FFFFFD"/>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62"/>
              <p:cNvSpPr/>
              <p:nvPr/>
            </p:nvSpPr>
            <p:spPr>
              <a:xfrm>
                <a:off x="7941257" y="2813974"/>
                <a:ext cx="219112" cy="73025"/>
              </a:xfrm>
              <a:custGeom>
                <a:avLst/>
                <a:gdLst/>
                <a:ahLst/>
                <a:cxnLst/>
                <a:rect l="l" t="t" r="r" b="b"/>
                <a:pathLst>
                  <a:path w="5959" h="1986" fill="none" extrusionOk="0">
                    <a:moveTo>
                      <a:pt x="1" y="0"/>
                    </a:moveTo>
                    <a:lnTo>
                      <a:pt x="5958" y="1986"/>
                    </a:lnTo>
                  </a:path>
                </a:pathLst>
              </a:custGeom>
              <a:noFill/>
              <a:ln w="12550" cap="rnd" cmpd="sng">
                <a:solidFill>
                  <a:srgbClr val="FFFFFD"/>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2"/>
              <p:cNvSpPr/>
              <p:nvPr/>
            </p:nvSpPr>
            <p:spPr>
              <a:xfrm>
                <a:off x="7861540" y="3060699"/>
                <a:ext cx="215730" cy="71371"/>
              </a:xfrm>
              <a:custGeom>
                <a:avLst/>
                <a:gdLst/>
                <a:ahLst/>
                <a:cxnLst/>
                <a:rect l="l" t="t" r="r" b="b"/>
                <a:pathLst>
                  <a:path w="5867" h="1941" fill="none" extrusionOk="0">
                    <a:moveTo>
                      <a:pt x="0" y="1"/>
                    </a:moveTo>
                    <a:lnTo>
                      <a:pt x="5866" y="1941"/>
                    </a:lnTo>
                  </a:path>
                </a:pathLst>
              </a:custGeom>
              <a:noFill/>
              <a:ln w="12550" cap="rnd" cmpd="sng">
                <a:solidFill>
                  <a:srgbClr val="FFFFFD"/>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2"/>
              <p:cNvSpPr/>
              <p:nvPr/>
            </p:nvSpPr>
            <p:spPr>
              <a:xfrm>
                <a:off x="7843891" y="3101845"/>
                <a:ext cx="223304" cy="73871"/>
              </a:xfrm>
              <a:custGeom>
                <a:avLst/>
                <a:gdLst/>
                <a:ahLst/>
                <a:cxnLst/>
                <a:rect l="l" t="t" r="r" b="b"/>
                <a:pathLst>
                  <a:path w="6073" h="2009" fill="none" extrusionOk="0">
                    <a:moveTo>
                      <a:pt x="1" y="0"/>
                    </a:moveTo>
                    <a:lnTo>
                      <a:pt x="6072" y="2009"/>
                    </a:lnTo>
                  </a:path>
                </a:pathLst>
              </a:custGeom>
              <a:noFill/>
              <a:ln w="12550" cap="rnd" cmpd="sng">
                <a:solidFill>
                  <a:srgbClr val="FFFFFD"/>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62"/>
              <p:cNvSpPr/>
              <p:nvPr/>
            </p:nvSpPr>
            <p:spPr>
              <a:xfrm>
                <a:off x="7829624" y="3145491"/>
                <a:ext cx="222459" cy="73871"/>
              </a:xfrm>
              <a:custGeom>
                <a:avLst/>
                <a:gdLst/>
                <a:ahLst/>
                <a:cxnLst/>
                <a:rect l="l" t="t" r="r" b="b"/>
                <a:pathLst>
                  <a:path w="6050" h="2009" fill="none" extrusionOk="0">
                    <a:moveTo>
                      <a:pt x="1" y="0"/>
                    </a:moveTo>
                    <a:lnTo>
                      <a:pt x="6050" y="2009"/>
                    </a:lnTo>
                  </a:path>
                </a:pathLst>
              </a:custGeom>
              <a:noFill/>
              <a:ln w="12550" cap="rnd" cmpd="sng">
                <a:solidFill>
                  <a:srgbClr val="FFFFFD"/>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62"/>
              <p:cNvSpPr/>
              <p:nvPr/>
            </p:nvSpPr>
            <p:spPr>
              <a:xfrm>
                <a:off x="7816203" y="3197520"/>
                <a:ext cx="215730" cy="71371"/>
              </a:xfrm>
              <a:custGeom>
                <a:avLst/>
                <a:gdLst/>
                <a:ahLst/>
                <a:cxnLst/>
                <a:rect l="l" t="t" r="r" b="b"/>
                <a:pathLst>
                  <a:path w="5867" h="1941" fill="none" extrusionOk="0">
                    <a:moveTo>
                      <a:pt x="1" y="0"/>
                    </a:moveTo>
                    <a:lnTo>
                      <a:pt x="5867" y="1940"/>
                    </a:lnTo>
                  </a:path>
                </a:pathLst>
              </a:custGeom>
              <a:noFill/>
              <a:ln w="12550" cap="rnd" cmpd="sng">
                <a:solidFill>
                  <a:srgbClr val="FFFFFD"/>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62"/>
              <p:cNvSpPr/>
              <p:nvPr/>
            </p:nvSpPr>
            <p:spPr>
              <a:xfrm>
                <a:off x="7802782" y="3238629"/>
                <a:ext cx="215730" cy="71371"/>
              </a:xfrm>
              <a:custGeom>
                <a:avLst/>
                <a:gdLst/>
                <a:ahLst/>
                <a:cxnLst/>
                <a:rect l="l" t="t" r="r" b="b"/>
                <a:pathLst>
                  <a:path w="5867" h="1941" fill="none" extrusionOk="0">
                    <a:moveTo>
                      <a:pt x="1" y="1"/>
                    </a:moveTo>
                    <a:lnTo>
                      <a:pt x="5867" y="1941"/>
                    </a:lnTo>
                  </a:path>
                </a:pathLst>
              </a:custGeom>
              <a:noFill/>
              <a:ln w="12550" cap="rnd" cmpd="sng">
                <a:solidFill>
                  <a:srgbClr val="FFFFFD"/>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62"/>
              <p:cNvSpPr/>
              <p:nvPr/>
            </p:nvSpPr>
            <p:spPr>
              <a:xfrm>
                <a:off x="7787670" y="3278083"/>
                <a:ext cx="219112" cy="73062"/>
              </a:xfrm>
              <a:custGeom>
                <a:avLst/>
                <a:gdLst/>
                <a:ahLst/>
                <a:cxnLst/>
                <a:rect l="l" t="t" r="r" b="b"/>
                <a:pathLst>
                  <a:path w="5959" h="1987" fill="none" extrusionOk="0">
                    <a:moveTo>
                      <a:pt x="1" y="0"/>
                    </a:moveTo>
                    <a:lnTo>
                      <a:pt x="5958" y="1986"/>
                    </a:lnTo>
                  </a:path>
                </a:pathLst>
              </a:custGeom>
              <a:noFill/>
              <a:ln w="12550" cap="rnd" cmpd="sng">
                <a:solidFill>
                  <a:srgbClr val="FFFFFD"/>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 name="Google Shape;1110;p62"/>
            <p:cNvGrpSpPr/>
            <p:nvPr/>
          </p:nvGrpSpPr>
          <p:grpSpPr>
            <a:xfrm>
              <a:off x="7362746" y="2971297"/>
              <a:ext cx="357588" cy="545777"/>
              <a:chOff x="8540496" y="3046322"/>
              <a:chExt cx="357588" cy="545777"/>
            </a:xfrm>
          </p:grpSpPr>
          <p:sp>
            <p:nvSpPr>
              <p:cNvPr id="1111" name="Google Shape;1111;p62"/>
              <p:cNvSpPr/>
              <p:nvPr/>
            </p:nvSpPr>
            <p:spPr>
              <a:xfrm>
                <a:off x="8540496" y="3061325"/>
                <a:ext cx="357588" cy="530775"/>
              </a:xfrm>
              <a:custGeom>
                <a:avLst/>
                <a:gdLst/>
                <a:ahLst/>
                <a:cxnLst/>
                <a:rect l="l" t="t" r="r" b="b"/>
                <a:pathLst>
                  <a:path w="9725" h="14435" extrusionOk="0">
                    <a:moveTo>
                      <a:pt x="4050" y="1"/>
                    </a:moveTo>
                    <a:cubicBezTo>
                      <a:pt x="3901" y="1"/>
                      <a:pt x="3726" y="52"/>
                      <a:pt x="3630" y="166"/>
                    </a:cubicBezTo>
                    <a:lnTo>
                      <a:pt x="2649" y="1148"/>
                    </a:lnTo>
                    <a:cubicBezTo>
                      <a:pt x="2512" y="1262"/>
                      <a:pt x="2398" y="1490"/>
                      <a:pt x="2352" y="1673"/>
                    </a:cubicBezTo>
                    <a:lnTo>
                      <a:pt x="47" y="11830"/>
                    </a:lnTo>
                    <a:cubicBezTo>
                      <a:pt x="1" y="11990"/>
                      <a:pt x="47" y="12241"/>
                      <a:pt x="138" y="12378"/>
                    </a:cubicBezTo>
                    <a:cubicBezTo>
                      <a:pt x="138" y="12378"/>
                      <a:pt x="914" y="13702"/>
                      <a:pt x="3333" y="14249"/>
                    </a:cubicBezTo>
                    <a:cubicBezTo>
                      <a:pt x="3926" y="14384"/>
                      <a:pt x="4451" y="14434"/>
                      <a:pt x="4907" y="14434"/>
                    </a:cubicBezTo>
                    <a:cubicBezTo>
                      <a:pt x="6312" y="14434"/>
                      <a:pt x="7054" y="13953"/>
                      <a:pt x="7054" y="13953"/>
                    </a:cubicBezTo>
                    <a:cubicBezTo>
                      <a:pt x="7191" y="13861"/>
                      <a:pt x="7328" y="13656"/>
                      <a:pt x="7374" y="13496"/>
                    </a:cubicBezTo>
                    <a:lnTo>
                      <a:pt x="9679" y="3339"/>
                    </a:lnTo>
                    <a:cubicBezTo>
                      <a:pt x="9725" y="3179"/>
                      <a:pt x="9702" y="2905"/>
                      <a:pt x="9656" y="2746"/>
                    </a:cubicBezTo>
                    <a:lnTo>
                      <a:pt x="9200" y="1422"/>
                    </a:lnTo>
                    <a:cubicBezTo>
                      <a:pt x="9131" y="1262"/>
                      <a:pt x="8971" y="1102"/>
                      <a:pt x="8789" y="1079"/>
                    </a:cubicBezTo>
                    <a:lnTo>
                      <a:pt x="6757" y="600"/>
                    </a:lnTo>
                    <a:cubicBezTo>
                      <a:pt x="6597" y="577"/>
                      <a:pt x="6324" y="509"/>
                      <a:pt x="6164" y="463"/>
                    </a:cubicBezTo>
                    <a:lnTo>
                      <a:pt x="4132" y="6"/>
                    </a:lnTo>
                    <a:cubicBezTo>
                      <a:pt x="4106" y="3"/>
                      <a:pt x="4079" y="1"/>
                      <a:pt x="4050" y="1"/>
                    </a:cubicBezTo>
                    <a:close/>
                  </a:path>
                </a:pathLst>
              </a:custGeom>
              <a:solidFill>
                <a:srgbClr val="0C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2"/>
              <p:cNvSpPr/>
              <p:nvPr/>
            </p:nvSpPr>
            <p:spPr>
              <a:xfrm>
                <a:off x="8658013" y="3088387"/>
                <a:ext cx="236725" cy="492975"/>
              </a:xfrm>
              <a:custGeom>
                <a:avLst/>
                <a:gdLst/>
                <a:ahLst/>
                <a:cxnLst/>
                <a:rect l="l" t="t" r="r" b="b"/>
                <a:pathLst>
                  <a:path w="6438" h="13407" extrusionOk="0">
                    <a:moveTo>
                      <a:pt x="4999" y="1"/>
                    </a:moveTo>
                    <a:cubicBezTo>
                      <a:pt x="5182" y="480"/>
                      <a:pt x="5342" y="960"/>
                      <a:pt x="5479" y="1439"/>
                    </a:cubicBezTo>
                    <a:cubicBezTo>
                      <a:pt x="5912" y="2991"/>
                      <a:pt x="5410" y="4771"/>
                      <a:pt x="5091" y="6324"/>
                    </a:cubicBezTo>
                    <a:cubicBezTo>
                      <a:pt x="4794" y="7853"/>
                      <a:pt x="4429" y="9382"/>
                      <a:pt x="3812" y="10820"/>
                    </a:cubicBezTo>
                    <a:cubicBezTo>
                      <a:pt x="3561" y="11414"/>
                      <a:pt x="3287" y="12030"/>
                      <a:pt x="2831" y="12463"/>
                    </a:cubicBezTo>
                    <a:cubicBezTo>
                      <a:pt x="2403" y="12874"/>
                      <a:pt x="1976" y="12978"/>
                      <a:pt x="1489" y="12978"/>
                    </a:cubicBezTo>
                    <a:cubicBezTo>
                      <a:pt x="1300" y="12978"/>
                      <a:pt x="1102" y="12962"/>
                      <a:pt x="891" y="12943"/>
                    </a:cubicBezTo>
                    <a:cubicBezTo>
                      <a:pt x="738" y="12915"/>
                      <a:pt x="527" y="12870"/>
                      <a:pt x="333" y="12870"/>
                    </a:cubicBezTo>
                    <a:cubicBezTo>
                      <a:pt x="208" y="12870"/>
                      <a:pt x="90" y="12889"/>
                      <a:pt x="0" y="12943"/>
                    </a:cubicBezTo>
                    <a:cubicBezTo>
                      <a:pt x="252" y="13262"/>
                      <a:pt x="1028" y="13377"/>
                      <a:pt x="1438" y="13399"/>
                    </a:cubicBezTo>
                    <a:cubicBezTo>
                      <a:pt x="1518" y="13404"/>
                      <a:pt x="1603" y="13406"/>
                      <a:pt x="1693" y="13406"/>
                    </a:cubicBezTo>
                    <a:cubicBezTo>
                      <a:pt x="2503" y="13406"/>
                      <a:pt x="3650" y="13219"/>
                      <a:pt x="3835" y="12829"/>
                    </a:cubicBezTo>
                    <a:cubicBezTo>
                      <a:pt x="4041" y="12372"/>
                      <a:pt x="6437" y="3288"/>
                      <a:pt x="6209" y="2466"/>
                    </a:cubicBezTo>
                    <a:cubicBezTo>
                      <a:pt x="5958" y="1644"/>
                      <a:pt x="5387" y="47"/>
                      <a:pt x="4999" y="1"/>
                    </a:cubicBez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2"/>
              <p:cNvSpPr/>
              <p:nvPr/>
            </p:nvSpPr>
            <p:spPr>
              <a:xfrm>
                <a:off x="8667242" y="3046322"/>
                <a:ext cx="221613" cy="69937"/>
              </a:xfrm>
              <a:custGeom>
                <a:avLst/>
                <a:gdLst/>
                <a:ahLst/>
                <a:cxnLst/>
                <a:rect l="l" t="t" r="r" b="b"/>
                <a:pathLst>
                  <a:path w="6027" h="1902" extrusionOk="0">
                    <a:moveTo>
                      <a:pt x="385" y="0"/>
                    </a:moveTo>
                    <a:cubicBezTo>
                      <a:pt x="239" y="0"/>
                      <a:pt x="90" y="91"/>
                      <a:pt x="69" y="255"/>
                    </a:cubicBezTo>
                    <a:lnTo>
                      <a:pt x="46" y="300"/>
                    </a:lnTo>
                    <a:cubicBezTo>
                      <a:pt x="1" y="460"/>
                      <a:pt x="115" y="643"/>
                      <a:pt x="274" y="666"/>
                    </a:cubicBezTo>
                    <a:lnTo>
                      <a:pt x="5616" y="1898"/>
                    </a:lnTo>
                    <a:cubicBezTo>
                      <a:pt x="5632" y="1900"/>
                      <a:pt x="5648" y="1902"/>
                      <a:pt x="5664" y="1902"/>
                    </a:cubicBezTo>
                    <a:cubicBezTo>
                      <a:pt x="5806" y="1902"/>
                      <a:pt x="5940" y="1811"/>
                      <a:pt x="5981" y="1647"/>
                    </a:cubicBezTo>
                    <a:lnTo>
                      <a:pt x="5981" y="1601"/>
                    </a:lnTo>
                    <a:cubicBezTo>
                      <a:pt x="6026" y="1419"/>
                      <a:pt x="5935" y="1259"/>
                      <a:pt x="5753" y="1236"/>
                    </a:cubicBezTo>
                    <a:lnTo>
                      <a:pt x="434" y="4"/>
                    </a:lnTo>
                    <a:cubicBezTo>
                      <a:pt x="418" y="1"/>
                      <a:pt x="402" y="0"/>
                      <a:pt x="385" y="0"/>
                    </a:cubicBezTo>
                    <a:close/>
                  </a:path>
                </a:pathLst>
              </a:custGeom>
              <a:solidFill>
                <a:srgbClr val="2B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2"/>
              <p:cNvSpPr/>
              <p:nvPr/>
            </p:nvSpPr>
            <p:spPr>
              <a:xfrm>
                <a:off x="8559800" y="3072466"/>
                <a:ext cx="238417" cy="492681"/>
              </a:xfrm>
              <a:custGeom>
                <a:avLst/>
                <a:gdLst/>
                <a:ahLst/>
                <a:cxnLst/>
                <a:rect l="l" t="t" r="r" b="b"/>
                <a:pathLst>
                  <a:path w="6484" h="13399" extrusionOk="0">
                    <a:moveTo>
                      <a:pt x="4703" y="0"/>
                    </a:moveTo>
                    <a:cubicBezTo>
                      <a:pt x="4703" y="0"/>
                      <a:pt x="2717" y="1005"/>
                      <a:pt x="2466" y="1781"/>
                    </a:cubicBezTo>
                    <a:cubicBezTo>
                      <a:pt x="2261" y="2443"/>
                      <a:pt x="480" y="10454"/>
                      <a:pt x="1" y="12554"/>
                    </a:cubicBezTo>
                    <a:cubicBezTo>
                      <a:pt x="275" y="12805"/>
                      <a:pt x="663" y="13125"/>
                      <a:pt x="1234" y="13399"/>
                    </a:cubicBezTo>
                    <a:cubicBezTo>
                      <a:pt x="1599" y="11459"/>
                      <a:pt x="3174" y="2853"/>
                      <a:pt x="3836" y="2283"/>
                    </a:cubicBezTo>
                    <a:cubicBezTo>
                      <a:pt x="4566" y="1621"/>
                      <a:pt x="6483" y="480"/>
                      <a:pt x="6483" y="480"/>
                    </a:cubicBezTo>
                    <a:lnTo>
                      <a:pt x="4703" y="0"/>
                    </a:lnTo>
                    <a:close/>
                  </a:path>
                </a:pathLst>
              </a:custGeom>
              <a:solidFill>
                <a:srgbClr val="2B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62"/>
            <p:cNvGrpSpPr/>
            <p:nvPr/>
          </p:nvGrpSpPr>
          <p:grpSpPr>
            <a:xfrm>
              <a:off x="5865364" y="2836166"/>
              <a:ext cx="453264" cy="690798"/>
              <a:chOff x="6700789" y="2906266"/>
              <a:chExt cx="453264" cy="690798"/>
            </a:xfrm>
          </p:grpSpPr>
          <p:sp>
            <p:nvSpPr>
              <p:cNvPr id="1116" name="Google Shape;1116;p62"/>
              <p:cNvSpPr/>
              <p:nvPr/>
            </p:nvSpPr>
            <p:spPr>
              <a:xfrm>
                <a:off x="6700789" y="2906266"/>
                <a:ext cx="453264" cy="690798"/>
              </a:xfrm>
              <a:custGeom>
                <a:avLst/>
                <a:gdLst/>
                <a:ahLst/>
                <a:cxnLst/>
                <a:rect l="l" t="t" r="r" b="b"/>
                <a:pathLst>
                  <a:path w="12327" h="18787" extrusionOk="0">
                    <a:moveTo>
                      <a:pt x="6894" y="1"/>
                    </a:moveTo>
                    <a:lnTo>
                      <a:pt x="6460" y="1142"/>
                    </a:lnTo>
                    <a:lnTo>
                      <a:pt x="4612" y="2489"/>
                    </a:lnTo>
                    <a:lnTo>
                      <a:pt x="1" y="15636"/>
                    </a:lnTo>
                    <a:lnTo>
                      <a:pt x="2694" y="18056"/>
                    </a:lnTo>
                    <a:lnTo>
                      <a:pt x="7716" y="18786"/>
                    </a:lnTo>
                    <a:lnTo>
                      <a:pt x="12327" y="5639"/>
                    </a:lnTo>
                    <a:lnTo>
                      <a:pt x="11368" y="2603"/>
                    </a:lnTo>
                    <a:lnTo>
                      <a:pt x="11756" y="1484"/>
                    </a:lnTo>
                    <a:lnTo>
                      <a:pt x="6894" y="1"/>
                    </a:lnTo>
                    <a:close/>
                  </a:path>
                </a:pathLst>
              </a:custGeom>
              <a:solidFill>
                <a:srgbClr val="2B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2"/>
              <p:cNvSpPr/>
              <p:nvPr/>
            </p:nvSpPr>
            <p:spPr>
              <a:xfrm>
                <a:off x="6799847" y="3070774"/>
                <a:ext cx="354205" cy="526289"/>
              </a:xfrm>
              <a:custGeom>
                <a:avLst/>
                <a:gdLst/>
                <a:ahLst/>
                <a:cxnLst/>
                <a:rect l="l" t="t" r="r" b="b"/>
                <a:pathLst>
                  <a:path w="9633" h="14313" extrusionOk="0">
                    <a:moveTo>
                      <a:pt x="4908" y="1"/>
                    </a:moveTo>
                    <a:lnTo>
                      <a:pt x="0" y="13582"/>
                    </a:lnTo>
                    <a:lnTo>
                      <a:pt x="5022" y="14312"/>
                    </a:lnTo>
                    <a:lnTo>
                      <a:pt x="9633" y="1165"/>
                    </a:lnTo>
                    <a:lnTo>
                      <a:pt x="4908" y="1"/>
                    </a:lnTo>
                    <a:close/>
                  </a:path>
                </a:pathLst>
              </a:custGeom>
              <a:solidFill>
                <a:srgbClr val="24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62"/>
              <p:cNvSpPr/>
              <p:nvPr/>
            </p:nvSpPr>
            <p:spPr>
              <a:xfrm>
                <a:off x="6938322" y="2906266"/>
                <a:ext cx="194734" cy="95712"/>
              </a:xfrm>
              <a:custGeom>
                <a:avLst/>
                <a:gdLst/>
                <a:ahLst/>
                <a:cxnLst/>
                <a:rect l="l" t="t" r="r" b="b"/>
                <a:pathLst>
                  <a:path w="5296" h="2603" extrusionOk="0">
                    <a:moveTo>
                      <a:pt x="434" y="1"/>
                    </a:moveTo>
                    <a:lnTo>
                      <a:pt x="0" y="1142"/>
                    </a:lnTo>
                    <a:lnTo>
                      <a:pt x="4908" y="2603"/>
                    </a:lnTo>
                    <a:lnTo>
                      <a:pt x="5296" y="1484"/>
                    </a:lnTo>
                    <a:lnTo>
                      <a:pt x="434" y="1"/>
                    </a:lnTo>
                    <a:close/>
                  </a:path>
                </a:pathLst>
              </a:custGeom>
              <a:solidFill>
                <a:srgbClr val="2B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2"/>
              <p:cNvSpPr/>
              <p:nvPr/>
            </p:nvSpPr>
            <p:spPr>
              <a:xfrm>
                <a:off x="6879564" y="2960832"/>
                <a:ext cx="94058" cy="94867"/>
              </a:xfrm>
              <a:custGeom>
                <a:avLst/>
                <a:gdLst/>
                <a:ahLst/>
                <a:cxnLst/>
                <a:rect l="l" t="t" r="r" b="b"/>
                <a:pathLst>
                  <a:path w="2558" h="2580" extrusionOk="0">
                    <a:moveTo>
                      <a:pt x="1621" y="0"/>
                    </a:moveTo>
                    <a:lnTo>
                      <a:pt x="1" y="1050"/>
                    </a:lnTo>
                    <a:lnTo>
                      <a:pt x="2557" y="2580"/>
                    </a:lnTo>
                    <a:lnTo>
                      <a:pt x="1621" y="0"/>
                    </a:ln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2"/>
              <p:cNvSpPr/>
              <p:nvPr/>
            </p:nvSpPr>
            <p:spPr>
              <a:xfrm>
                <a:off x="7027269" y="2967561"/>
                <a:ext cx="99095" cy="94021"/>
              </a:xfrm>
              <a:custGeom>
                <a:avLst/>
                <a:gdLst/>
                <a:ahLst/>
                <a:cxnLst/>
                <a:rect l="l" t="t" r="r" b="b"/>
                <a:pathLst>
                  <a:path w="2695" h="2557" extrusionOk="0">
                    <a:moveTo>
                      <a:pt x="1150" y="0"/>
                    </a:moveTo>
                    <a:cubicBezTo>
                      <a:pt x="960" y="0"/>
                      <a:pt x="776" y="52"/>
                      <a:pt x="617" y="160"/>
                    </a:cubicBezTo>
                    <a:cubicBezTo>
                      <a:pt x="92" y="502"/>
                      <a:pt x="1" y="1278"/>
                      <a:pt x="412" y="1895"/>
                    </a:cubicBezTo>
                    <a:cubicBezTo>
                      <a:pt x="677" y="2316"/>
                      <a:pt x="1114" y="2556"/>
                      <a:pt x="1531" y="2556"/>
                    </a:cubicBezTo>
                    <a:cubicBezTo>
                      <a:pt x="1723" y="2556"/>
                      <a:pt x="1912" y="2505"/>
                      <a:pt x="2078" y="2397"/>
                    </a:cubicBezTo>
                    <a:cubicBezTo>
                      <a:pt x="2603" y="2054"/>
                      <a:pt x="2694" y="1278"/>
                      <a:pt x="2283" y="662"/>
                    </a:cubicBezTo>
                    <a:cubicBezTo>
                      <a:pt x="2002" y="240"/>
                      <a:pt x="1561" y="0"/>
                      <a:pt x="1150" y="0"/>
                    </a:cubicBez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2"/>
              <p:cNvSpPr/>
              <p:nvPr/>
            </p:nvSpPr>
            <p:spPr>
              <a:xfrm>
                <a:off x="7046573" y="2975099"/>
                <a:ext cx="55449" cy="76408"/>
              </a:xfrm>
              <a:custGeom>
                <a:avLst/>
                <a:gdLst/>
                <a:ahLst/>
                <a:cxnLst/>
                <a:rect l="l" t="t" r="r" b="b"/>
                <a:pathLst>
                  <a:path w="1508" h="2078" fill="none" extrusionOk="0">
                    <a:moveTo>
                      <a:pt x="1507" y="2078"/>
                    </a:moveTo>
                    <a:cubicBezTo>
                      <a:pt x="1097" y="2078"/>
                      <a:pt x="640" y="1827"/>
                      <a:pt x="343" y="1370"/>
                    </a:cubicBezTo>
                    <a:cubicBezTo>
                      <a:pt x="47" y="914"/>
                      <a:pt x="1" y="366"/>
                      <a:pt x="184" y="0"/>
                    </a:cubicBezTo>
                  </a:path>
                </a:pathLst>
              </a:custGeom>
              <a:noFill/>
              <a:ln w="2850" cap="rnd" cmpd="sng">
                <a:solidFill>
                  <a:srgbClr val="FFFFFD"/>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 name="Google Shape;1122;p62"/>
            <p:cNvGrpSpPr/>
            <p:nvPr/>
          </p:nvGrpSpPr>
          <p:grpSpPr>
            <a:xfrm rot="983450">
              <a:off x="5476411" y="1853770"/>
              <a:ext cx="342915" cy="873512"/>
              <a:chOff x="3132275" y="3887100"/>
              <a:chExt cx="342900" cy="873475"/>
            </a:xfrm>
          </p:grpSpPr>
          <p:sp>
            <p:nvSpPr>
              <p:cNvPr id="1123" name="Google Shape;1123;p62"/>
              <p:cNvSpPr/>
              <p:nvPr/>
            </p:nvSpPr>
            <p:spPr>
              <a:xfrm>
                <a:off x="3135000" y="3894925"/>
                <a:ext cx="340175" cy="865650"/>
              </a:xfrm>
              <a:custGeom>
                <a:avLst/>
                <a:gdLst/>
                <a:ahLst/>
                <a:cxnLst/>
                <a:rect l="l" t="t" r="r" b="b"/>
                <a:pathLst>
                  <a:path w="13607" h="34626" extrusionOk="0">
                    <a:moveTo>
                      <a:pt x="6020" y="1"/>
                    </a:moveTo>
                    <a:cubicBezTo>
                      <a:pt x="5926" y="1"/>
                      <a:pt x="5848" y="79"/>
                      <a:pt x="5848" y="173"/>
                    </a:cubicBezTo>
                    <a:cubicBezTo>
                      <a:pt x="5848" y="267"/>
                      <a:pt x="5926" y="346"/>
                      <a:pt x="6020" y="346"/>
                    </a:cubicBezTo>
                    <a:lnTo>
                      <a:pt x="6036" y="346"/>
                    </a:lnTo>
                    <a:lnTo>
                      <a:pt x="6036" y="1317"/>
                    </a:lnTo>
                    <a:cubicBezTo>
                      <a:pt x="6004" y="1443"/>
                      <a:pt x="5800" y="1819"/>
                      <a:pt x="3935" y="2007"/>
                    </a:cubicBezTo>
                    <a:cubicBezTo>
                      <a:pt x="2509" y="2132"/>
                      <a:pt x="2148" y="2509"/>
                      <a:pt x="2070" y="3230"/>
                    </a:cubicBezTo>
                    <a:cubicBezTo>
                      <a:pt x="2070" y="3261"/>
                      <a:pt x="2054" y="3308"/>
                      <a:pt x="2054" y="3355"/>
                    </a:cubicBezTo>
                    <a:lnTo>
                      <a:pt x="2054" y="4687"/>
                    </a:lnTo>
                    <a:cubicBezTo>
                      <a:pt x="2054" y="5032"/>
                      <a:pt x="2227" y="5346"/>
                      <a:pt x="2478" y="5549"/>
                    </a:cubicBezTo>
                    <a:cubicBezTo>
                      <a:pt x="2336" y="5549"/>
                      <a:pt x="2227" y="5659"/>
                      <a:pt x="2227" y="5800"/>
                    </a:cubicBezTo>
                    <a:cubicBezTo>
                      <a:pt x="2227" y="5957"/>
                      <a:pt x="2352" y="6067"/>
                      <a:pt x="2509" y="6067"/>
                    </a:cubicBezTo>
                    <a:lnTo>
                      <a:pt x="2697" y="6067"/>
                    </a:lnTo>
                    <a:cubicBezTo>
                      <a:pt x="2697" y="6067"/>
                      <a:pt x="2619" y="6756"/>
                      <a:pt x="2321" y="7634"/>
                    </a:cubicBezTo>
                    <a:cubicBezTo>
                      <a:pt x="2039" y="8512"/>
                      <a:pt x="1239" y="10424"/>
                      <a:pt x="2117" y="15205"/>
                    </a:cubicBezTo>
                    <a:lnTo>
                      <a:pt x="2039" y="15205"/>
                    </a:lnTo>
                    <a:cubicBezTo>
                      <a:pt x="2901" y="20001"/>
                      <a:pt x="2775" y="21083"/>
                      <a:pt x="2619" y="22603"/>
                    </a:cubicBezTo>
                    <a:cubicBezTo>
                      <a:pt x="2446" y="24108"/>
                      <a:pt x="2274" y="24876"/>
                      <a:pt x="1631" y="27227"/>
                    </a:cubicBezTo>
                    <a:cubicBezTo>
                      <a:pt x="988" y="29578"/>
                      <a:pt x="1" y="32462"/>
                      <a:pt x="3904" y="34171"/>
                    </a:cubicBezTo>
                    <a:cubicBezTo>
                      <a:pt x="3904" y="34171"/>
                      <a:pt x="4829" y="34625"/>
                      <a:pt x="6459" y="34625"/>
                    </a:cubicBezTo>
                    <a:cubicBezTo>
                      <a:pt x="6569" y="34625"/>
                      <a:pt x="6678" y="34610"/>
                      <a:pt x="6804" y="34610"/>
                    </a:cubicBezTo>
                    <a:cubicBezTo>
                      <a:pt x="6913" y="34610"/>
                      <a:pt x="7039" y="34625"/>
                      <a:pt x="7148" y="34625"/>
                    </a:cubicBezTo>
                    <a:cubicBezTo>
                      <a:pt x="8779" y="34625"/>
                      <a:pt x="9703" y="34171"/>
                      <a:pt x="9703" y="34171"/>
                    </a:cubicBezTo>
                    <a:cubicBezTo>
                      <a:pt x="13606" y="32462"/>
                      <a:pt x="12603" y="29578"/>
                      <a:pt x="11976" y="27227"/>
                    </a:cubicBezTo>
                    <a:cubicBezTo>
                      <a:pt x="11334" y="24876"/>
                      <a:pt x="11161" y="24108"/>
                      <a:pt x="10989" y="22603"/>
                    </a:cubicBezTo>
                    <a:cubicBezTo>
                      <a:pt x="10832" y="21083"/>
                      <a:pt x="10707" y="20001"/>
                      <a:pt x="11569" y="15205"/>
                    </a:cubicBezTo>
                    <a:cubicBezTo>
                      <a:pt x="12446" y="10424"/>
                      <a:pt x="11663" y="8512"/>
                      <a:pt x="11365" y="7634"/>
                    </a:cubicBezTo>
                    <a:cubicBezTo>
                      <a:pt x="11067" y="6756"/>
                      <a:pt x="10989" y="6067"/>
                      <a:pt x="10989" y="6067"/>
                    </a:cubicBezTo>
                    <a:lnTo>
                      <a:pt x="11192" y="6067"/>
                    </a:lnTo>
                    <a:cubicBezTo>
                      <a:pt x="11334" y="6067"/>
                      <a:pt x="11459" y="5957"/>
                      <a:pt x="11459" y="5800"/>
                    </a:cubicBezTo>
                    <a:cubicBezTo>
                      <a:pt x="11459" y="5659"/>
                      <a:pt x="11349" y="5549"/>
                      <a:pt x="11208" y="5549"/>
                    </a:cubicBezTo>
                    <a:cubicBezTo>
                      <a:pt x="11459" y="5346"/>
                      <a:pt x="11631" y="5032"/>
                      <a:pt x="11631" y="4687"/>
                    </a:cubicBezTo>
                    <a:lnTo>
                      <a:pt x="11631" y="3355"/>
                    </a:lnTo>
                    <a:cubicBezTo>
                      <a:pt x="11631" y="3308"/>
                      <a:pt x="11616" y="3261"/>
                      <a:pt x="11616" y="3230"/>
                    </a:cubicBezTo>
                    <a:cubicBezTo>
                      <a:pt x="11631" y="2634"/>
                      <a:pt x="11177" y="2038"/>
                      <a:pt x="9750" y="2007"/>
                    </a:cubicBezTo>
                    <a:cubicBezTo>
                      <a:pt x="7666" y="1944"/>
                      <a:pt x="7666" y="1286"/>
                      <a:pt x="7666" y="1286"/>
                    </a:cubicBezTo>
                    <a:lnTo>
                      <a:pt x="7666" y="346"/>
                    </a:lnTo>
                    <a:cubicBezTo>
                      <a:pt x="7760" y="346"/>
                      <a:pt x="7838" y="267"/>
                      <a:pt x="7838" y="173"/>
                    </a:cubicBezTo>
                    <a:cubicBezTo>
                      <a:pt x="7838" y="79"/>
                      <a:pt x="7760" y="1"/>
                      <a:pt x="7666" y="1"/>
                    </a:cubicBez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2"/>
              <p:cNvSpPr/>
              <p:nvPr/>
            </p:nvSpPr>
            <p:spPr>
              <a:xfrm>
                <a:off x="3132275" y="4038750"/>
                <a:ext cx="325250" cy="713800"/>
              </a:xfrm>
              <a:custGeom>
                <a:avLst/>
                <a:gdLst/>
                <a:ahLst/>
                <a:cxnLst/>
                <a:rect l="l" t="t" r="r" b="b"/>
                <a:pathLst>
                  <a:path w="13010" h="28552" extrusionOk="0">
                    <a:moveTo>
                      <a:pt x="2508" y="0"/>
                    </a:moveTo>
                    <a:cubicBezTo>
                      <a:pt x="2508" y="0"/>
                      <a:pt x="2430" y="690"/>
                      <a:pt x="2163" y="1568"/>
                    </a:cubicBezTo>
                    <a:cubicBezTo>
                      <a:pt x="1881" y="2445"/>
                      <a:pt x="1113" y="4358"/>
                      <a:pt x="1960" y="9154"/>
                    </a:cubicBezTo>
                    <a:cubicBezTo>
                      <a:pt x="2790" y="13935"/>
                      <a:pt x="2681" y="15016"/>
                      <a:pt x="2508" y="16537"/>
                    </a:cubicBezTo>
                    <a:cubicBezTo>
                      <a:pt x="2351" y="18041"/>
                      <a:pt x="2195" y="18809"/>
                      <a:pt x="1568" y="21161"/>
                    </a:cubicBezTo>
                    <a:cubicBezTo>
                      <a:pt x="956" y="23512"/>
                      <a:pt x="0" y="26396"/>
                      <a:pt x="3746" y="28104"/>
                    </a:cubicBezTo>
                    <a:cubicBezTo>
                      <a:pt x="3746" y="28104"/>
                      <a:pt x="4613" y="28551"/>
                      <a:pt x="6146" y="28551"/>
                    </a:cubicBezTo>
                    <a:cubicBezTo>
                      <a:pt x="6262" y="28551"/>
                      <a:pt x="6381" y="28549"/>
                      <a:pt x="6505" y="28543"/>
                    </a:cubicBezTo>
                    <a:cubicBezTo>
                      <a:pt x="6629" y="28549"/>
                      <a:pt x="6749" y="28551"/>
                      <a:pt x="6865" y="28551"/>
                    </a:cubicBezTo>
                    <a:cubicBezTo>
                      <a:pt x="8397" y="28551"/>
                      <a:pt x="9264" y="28104"/>
                      <a:pt x="9264" y="28104"/>
                    </a:cubicBezTo>
                    <a:cubicBezTo>
                      <a:pt x="13010" y="26396"/>
                      <a:pt x="12054" y="23512"/>
                      <a:pt x="11443" y="21161"/>
                    </a:cubicBezTo>
                    <a:cubicBezTo>
                      <a:pt x="10831" y="18809"/>
                      <a:pt x="10659" y="18041"/>
                      <a:pt x="10502" y="16537"/>
                    </a:cubicBezTo>
                    <a:cubicBezTo>
                      <a:pt x="10345" y="15016"/>
                      <a:pt x="10220" y="13935"/>
                      <a:pt x="11051" y="9154"/>
                    </a:cubicBezTo>
                    <a:cubicBezTo>
                      <a:pt x="11897" y="4358"/>
                      <a:pt x="11129" y="2445"/>
                      <a:pt x="10863" y="1568"/>
                    </a:cubicBezTo>
                    <a:cubicBezTo>
                      <a:pt x="10580" y="690"/>
                      <a:pt x="10502" y="0"/>
                      <a:pt x="10502" y="0"/>
                    </a:cubicBezTo>
                    <a:close/>
                  </a:path>
                </a:pathLst>
              </a:custGeom>
              <a:solidFill>
                <a:srgbClr val="2B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2"/>
              <p:cNvSpPr/>
              <p:nvPr/>
            </p:nvSpPr>
            <p:spPr>
              <a:xfrm>
                <a:off x="3184000" y="4025425"/>
                <a:ext cx="222200" cy="13350"/>
              </a:xfrm>
              <a:custGeom>
                <a:avLst/>
                <a:gdLst/>
                <a:ahLst/>
                <a:cxnLst/>
                <a:rect l="l" t="t" r="r" b="b"/>
                <a:pathLst>
                  <a:path w="8888" h="534" extrusionOk="0">
                    <a:moveTo>
                      <a:pt x="267" y="0"/>
                    </a:moveTo>
                    <a:cubicBezTo>
                      <a:pt x="110" y="0"/>
                      <a:pt x="0" y="126"/>
                      <a:pt x="0" y="267"/>
                    </a:cubicBezTo>
                    <a:cubicBezTo>
                      <a:pt x="0" y="424"/>
                      <a:pt x="110" y="533"/>
                      <a:pt x="267" y="533"/>
                    </a:cubicBezTo>
                    <a:lnTo>
                      <a:pt x="8621" y="533"/>
                    </a:lnTo>
                    <a:cubicBezTo>
                      <a:pt x="8762" y="533"/>
                      <a:pt x="8888" y="424"/>
                      <a:pt x="8888" y="267"/>
                    </a:cubicBezTo>
                    <a:cubicBezTo>
                      <a:pt x="8888" y="126"/>
                      <a:pt x="8762" y="0"/>
                      <a:pt x="8621" y="0"/>
                    </a:cubicBez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2"/>
              <p:cNvSpPr/>
              <p:nvPr/>
            </p:nvSpPr>
            <p:spPr>
              <a:xfrm>
                <a:off x="3270975" y="3887100"/>
                <a:ext cx="47850" cy="8650"/>
              </a:xfrm>
              <a:custGeom>
                <a:avLst/>
                <a:gdLst/>
                <a:ahLst/>
                <a:cxnLst/>
                <a:rect l="l" t="t" r="r" b="b"/>
                <a:pathLst>
                  <a:path w="1914" h="346" extrusionOk="0">
                    <a:moveTo>
                      <a:pt x="173" y="0"/>
                    </a:moveTo>
                    <a:cubicBezTo>
                      <a:pt x="79" y="0"/>
                      <a:pt x="1" y="79"/>
                      <a:pt x="1" y="173"/>
                    </a:cubicBezTo>
                    <a:cubicBezTo>
                      <a:pt x="1" y="267"/>
                      <a:pt x="79" y="345"/>
                      <a:pt x="173" y="345"/>
                    </a:cubicBezTo>
                    <a:lnTo>
                      <a:pt x="1741" y="345"/>
                    </a:lnTo>
                    <a:cubicBezTo>
                      <a:pt x="1835" y="345"/>
                      <a:pt x="1913" y="267"/>
                      <a:pt x="1913" y="173"/>
                    </a:cubicBezTo>
                    <a:cubicBezTo>
                      <a:pt x="1913" y="79"/>
                      <a:pt x="1835" y="0"/>
                      <a:pt x="17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2"/>
              <p:cNvSpPr/>
              <p:nvPr/>
            </p:nvSpPr>
            <p:spPr>
              <a:xfrm>
                <a:off x="3179675" y="3895725"/>
                <a:ext cx="230450" cy="136375"/>
              </a:xfrm>
              <a:custGeom>
                <a:avLst/>
                <a:gdLst/>
                <a:ahLst/>
                <a:cxnLst/>
                <a:rect l="l" t="t" r="r" b="b"/>
                <a:pathLst>
                  <a:path w="9218" h="5455" extrusionOk="0">
                    <a:moveTo>
                      <a:pt x="3825" y="0"/>
                    </a:moveTo>
                    <a:lnTo>
                      <a:pt x="3825" y="972"/>
                    </a:lnTo>
                    <a:cubicBezTo>
                      <a:pt x="3810" y="1097"/>
                      <a:pt x="3606" y="1474"/>
                      <a:pt x="1819" y="1662"/>
                    </a:cubicBezTo>
                    <a:cubicBezTo>
                      <a:pt x="440" y="1787"/>
                      <a:pt x="79" y="2163"/>
                      <a:pt x="17" y="2884"/>
                    </a:cubicBezTo>
                    <a:cubicBezTo>
                      <a:pt x="17" y="2931"/>
                      <a:pt x="1" y="2963"/>
                      <a:pt x="1" y="3010"/>
                    </a:cubicBezTo>
                    <a:lnTo>
                      <a:pt x="1" y="4342"/>
                    </a:lnTo>
                    <a:cubicBezTo>
                      <a:pt x="1" y="4953"/>
                      <a:pt x="502" y="5455"/>
                      <a:pt x="1129" y="5455"/>
                    </a:cubicBezTo>
                    <a:lnTo>
                      <a:pt x="8089" y="5455"/>
                    </a:lnTo>
                    <a:cubicBezTo>
                      <a:pt x="8716" y="5455"/>
                      <a:pt x="9217" y="4953"/>
                      <a:pt x="9217" y="4342"/>
                    </a:cubicBezTo>
                    <a:lnTo>
                      <a:pt x="9217" y="3010"/>
                    </a:lnTo>
                    <a:cubicBezTo>
                      <a:pt x="9217" y="2963"/>
                      <a:pt x="9202" y="2931"/>
                      <a:pt x="9202" y="2884"/>
                    </a:cubicBezTo>
                    <a:cubicBezTo>
                      <a:pt x="9217" y="2289"/>
                      <a:pt x="8778" y="1693"/>
                      <a:pt x="7399" y="1662"/>
                    </a:cubicBezTo>
                    <a:cubicBezTo>
                      <a:pt x="5393" y="1599"/>
                      <a:pt x="5393" y="941"/>
                      <a:pt x="5393" y="941"/>
                    </a:cubicBezTo>
                    <a:lnTo>
                      <a:pt x="5393" y="0"/>
                    </a:lnTo>
                    <a:close/>
                  </a:path>
                </a:pathLst>
              </a:custGeom>
              <a:solidFill>
                <a:srgbClr val="24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2"/>
              <p:cNvSpPr/>
              <p:nvPr/>
            </p:nvSpPr>
            <p:spPr>
              <a:xfrm>
                <a:off x="3199675" y="3959200"/>
                <a:ext cx="6675" cy="56450"/>
              </a:xfrm>
              <a:custGeom>
                <a:avLst/>
                <a:gdLst/>
                <a:ahLst/>
                <a:cxnLst/>
                <a:rect l="l" t="t" r="r" b="b"/>
                <a:pathLst>
                  <a:path w="267" h="2258" extrusionOk="0">
                    <a:moveTo>
                      <a:pt x="141" y="0"/>
                    </a:moveTo>
                    <a:cubicBezTo>
                      <a:pt x="63" y="0"/>
                      <a:pt x="0" y="47"/>
                      <a:pt x="0" y="126"/>
                    </a:cubicBezTo>
                    <a:lnTo>
                      <a:pt x="0" y="2116"/>
                    </a:lnTo>
                    <a:cubicBezTo>
                      <a:pt x="0" y="2195"/>
                      <a:pt x="63" y="2257"/>
                      <a:pt x="141" y="2257"/>
                    </a:cubicBezTo>
                    <a:cubicBezTo>
                      <a:pt x="204" y="2257"/>
                      <a:pt x="267" y="2195"/>
                      <a:pt x="267" y="2116"/>
                    </a:cubicBezTo>
                    <a:lnTo>
                      <a:pt x="267" y="126"/>
                    </a:lnTo>
                    <a:cubicBezTo>
                      <a:pt x="267" y="47"/>
                      <a:pt x="204" y="0"/>
                      <a:pt x="141"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2"/>
              <p:cNvSpPr/>
              <p:nvPr/>
            </p:nvSpPr>
            <p:spPr>
              <a:xfrm>
                <a:off x="3218475" y="3959200"/>
                <a:ext cx="6700" cy="56450"/>
              </a:xfrm>
              <a:custGeom>
                <a:avLst/>
                <a:gdLst/>
                <a:ahLst/>
                <a:cxnLst/>
                <a:rect l="l" t="t" r="r" b="b"/>
                <a:pathLst>
                  <a:path w="268" h="2258" extrusionOk="0">
                    <a:moveTo>
                      <a:pt x="126" y="0"/>
                    </a:moveTo>
                    <a:cubicBezTo>
                      <a:pt x="63" y="0"/>
                      <a:pt x="1" y="47"/>
                      <a:pt x="1" y="126"/>
                    </a:cubicBezTo>
                    <a:lnTo>
                      <a:pt x="1" y="2116"/>
                    </a:lnTo>
                    <a:cubicBezTo>
                      <a:pt x="1" y="2195"/>
                      <a:pt x="63" y="2257"/>
                      <a:pt x="126" y="2257"/>
                    </a:cubicBezTo>
                    <a:cubicBezTo>
                      <a:pt x="204" y="2257"/>
                      <a:pt x="267" y="2195"/>
                      <a:pt x="267" y="2116"/>
                    </a:cubicBezTo>
                    <a:lnTo>
                      <a:pt x="267" y="126"/>
                    </a:lnTo>
                    <a:cubicBezTo>
                      <a:pt x="267" y="47"/>
                      <a:pt x="204" y="0"/>
                      <a:pt x="126"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62"/>
              <p:cNvSpPr/>
              <p:nvPr/>
            </p:nvSpPr>
            <p:spPr>
              <a:xfrm>
                <a:off x="3236900" y="3959200"/>
                <a:ext cx="6675" cy="56450"/>
              </a:xfrm>
              <a:custGeom>
                <a:avLst/>
                <a:gdLst/>
                <a:ahLst/>
                <a:cxnLst/>
                <a:rect l="l" t="t" r="r" b="b"/>
                <a:pathLst>
                  <a:path w="267" h="2258" extrusionOk="0">
                    <a:moveTo>
                      <a:pt x="141" y="0"/>
                    </a:moveTo>
                    <a:cubicBezTo>
                      <a:pt x="63" y="0"/>
                      <a:pt x="0" y="47"/>
                      <a:pt x="0" y="126"/>
                    </a:cubicBezTo>
                    <a:lnTo>
                      <a:pt x="0" y="2116"/>
                    </a:lnTo>
                    <a:cubicBezTo>
                      <a:pt x="0" y="2195"/>
                      <a:pt x="63" y="2257"/>
                      <a:pt x="141" y="2257"/>
                    </a:cubicBezTo>
                    <a:cubicBezTo>
                      <a:pt x="220" y="2257"/>
                      <a:pt x="267" y="2195"/>
                      <a:pt x="267" y="2116"/>
                    </a:cubicBezTo>
                    <a:lnTo>
                      <a:pt x="267" y="126"/>
                    </a:lnTo>
                    <a:cubicBezTo>
                      <a:pt x="267" y="47"/>
                      <a:pt x="220" y="0"/>
                      <a:pt x="141"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2"/>
              <p:cNvSpPr/>
              <p:nvPr/>
            </p:nvSpPr>
            <p:spPr>
              <a:xfrm>
                <a:off x="3255700" y="3959200"/>
                <a:ext cx="6700" cy="56450"/>
              </a:xfrm>
              <a:custGeom>
                <a:avLst/>
                <a:gdLst/>
                <a:ahLst/>
                <a:cxnLst/>
                <a:rect l="l" t="t" r="r" b="b"/>
                <a:pathLst>
                  <a:path w="268" h="2258" extrusionOk="0">
                    <a:moveTo>
                      <a:pt x="126" y="0"/>
                    </a:moveTo>
                    <a:cubicBezTo>
                      <a:pt x="63" y="0"/>
                      <a:pt x="1" y="47"/>
                      <a:pt x="1" y="126"/>
                    </a:cubicBezTo>
                    <a:lnTo>
                      <a:pt x="1" y="2116"/>
                    </a:lnTo>
                    <a:cubicBezTo>
                      <a:pt x="1" y="2195"/>
                      <a:pt x="63" y="2257"/>
                      <a:pt x="126" y="2257"/>
                    </a:cubicBezTo>
                    <a:cubicBezTo>
                      <a:pt x="204" y="2257"/>
                      <a:pt x="267" y="2195"/>
                      <a:pt x="267" y="2116"/>
                    </a:cubicBezTo>
                    <a:lnTo>
                      <a:pt x="267" y="126"/>
                    </a:lnTo>
                    <a:cubicBezTo>
                      <a:pt x="267" y="47"/>
                      <a:pt x="204" y="0"/>
                      <a:pt x="126"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2"/>
              <p:cNvSpPr/>
              <p:nvPr/>
            </p:nvSpPr>
            <p:spPr>
              <a:xfrm>
                <a:off x="3274125" y="3959200"/>
                <a:ext cx="6675" cy="56450"/>
              </a:xfrm>
              <a:custGeom>
                <a:avLst/>
                <a:gdLst/>
                <a:ahLst/>
                <a:cxnLst/>
                <a:rect l="l" t="t" r="r" b="b"/>
                <a:pathLst>
                  <a:path w="267" h="2258" extrusionOk="0">
                    <a:moveTo>
                      <a:pt x="141" y="0"/>
                    </a:moveTo>
                    <a:cubicBezTo>
                      <a:pt x="63" y="0"/>
                      <a:pt x="0" y="47"/>
                      <a:pt x="0" y="126"/>
                    </a:cubicBezTo>
                    <a:lnTo>
                      <a:pt x="0" y="2116"/>
                    </a:lnTo>
                    <a:cubicBezTo>
                      <a:pt x="0" y="2195"/>
                      <a:pt x="63" y="2257"/>
                      <a:pt x="141" y="2257"/>
                    </a:cubicBezTo>
                    <a:cubicBezTo>
                      <a:pt x="220" y="2257"/>
                      <a:pt x="267" y="2195"/>
                      <a:pt x="267" y="2116"/>
                    </a:cubicBezTo>
                    <a:lnTo>
                      <a:pt x="267" y="126"/>
                    </a:lnTo>
                    <a:cubicBezTo>
                      <a:pt x="267" y="47"/>
                      <a:pt x="220" y="0"/>
                      <a:pt x="141"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2"/>
              <p:cNvSpPr/>
              <p:nvPr/>
            </p:nvSpPr>
            <p:spPr>
              <a:xfrm>
                <a:off x="3292925" y="3959200"/>
                <a:ext cx="6700" cy="56450"/>
              </a:xfrm>
              <a:custGeom>
                <a:avLst/>
                <a:gdLst/>
                <a:ahLst/>
                <a:cxnLst/>
                <a:rect l="l" t="t" r="r" b="b"/>
                <a:pathLst>
                  <a:path w="268" h="2258" extrusionOk="0">
                    <a:moveTo>
                      <a:pt x="126" y="0"/>
                    </a:moveTo>
                    <a:cubicBezTo>
                      <a:pt x="63" y="0"/>
                      <a:pt x="1" y="47"/>
                      <a:pt x="1" y="126"/>
                    </a:cubicBezTo>
                    <a:lnTo>
                      <a:pt x="1" y="2116"/>
                    </a:lnTo>
                    <a:cubicBezTo>
                      <a:pt x="1" y="2195"/>
                      <a:pt x="63" y="2257"/>
                      <a:pt x="126" y="2257"/>
                    </a:cubicBezTo>
                    <a:cubicBezTo>
                      <a:pt x="205" y="2257"/>
                      <a:pt x="267" y="2195"/>
                      <a:pt x="267" y="2116"/>
                    </a:cubicBezTo>
                    <a:lnTo>
                      <a:pt x="267" y="126"/>
                    </a:lnTo>
                    <a:cubicBezTo>
                      <a:pt x="267" y="47"/>
                      <a:pt x="205" y="0"/>
                      <a:pt x="126"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2"/>
              <p:cNvSpPr/>
              <p:nvPr/>
            </p:nvSpPr>
            <p:spPr>
              <a:xfrm>
                <a:off x="3311750" y="3959200"/>
                <a:ext cx="6675" cy="56450"/>
              </a:xfrm>
              <a:custGeom>
                <a:avLst/>
                <a:gdLst/>
                <a:ahLst/>
                <a:cxnLst/>
                <a:rect l="l" t="t" r="r" b="b"/>
                <a:pathLst>
                  <a:path w="267" h="2258" extrusionOk="0">
                    <a:moveTo>
                      <a:pt x="126" y="0"/>
                    </a:moveTo>
                    <a:cubicBezTo>
                      <a:pt x="47" y="0"/>
                      <a:pt x="0" y="47"/>
                      <a:pt x="0" y="126"/>
                    </a:cubicBezTo>
                    <a:lnTo>
                      <a:pt x="0" y="2116"/>
                    </a:lnTo>
                    <a:cubicBezTo>
                      <a:pt x="0" y="2195"/>
                      <a:pt x="47" y="2257"/>
                      <a:pt x="126" y="2257"/>
                    </a:cubicBezTo>
                    <a:cubicBezTo>
                      <a:pt x="204" y="2257"/>
                      <a:pt x="267" y="2195"/>
                      <a:pt x="267" y="2116"/>
                    </a:cubicBezTo>
                    <a:lnTo>
                      <a:pt x="267" y="126"/>
                    </a:lnTo>
                    <a:cubicBezTo>
                      <a:pt x="267" y="47"/>
                      <a:pt x="204" y="0"/>
                      <a:pt x="126"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2"/>
              <p:cNvSpPr/>
              <p:nvPr/>
            </p:nvSpPr>
            <p:spPr>
              <a:xfrm>
                <a:off x="3330150" y="3959200"/>
                <a:ext cx="6700" cy="56450"/>
              </a:xfrm>
              <a:custGeom>
                <a:avLst/>
                <a:gdLst/>
                <a:ahLst/>
                <a:cxnLst/>
                <a:rect l="l" t="t" r="r" b="b"/>
                <a:pathLst>
                  <a:path w="268" h="2258" extrusionOk="0">
                    <a:moveTo>
                      <a:pt x="142" y="0"/>
                    </a:moveTo>
                    <a:cubicBezTo>
                      <a:pt x="63" y="0"/>
                      <a:pt x="1" y="47"/>
                      <a:pt x="1" y="126"/>
                    </a:cubicBezTo>
                    <a:lnTo>
                      <a:pt x="1" y="2116"/>
                    </a:lnTo>
                    <a:cubicBezTo>
                      <a:pt x="1" y="2195"/>
                      <a:pt x="63" y="2257"/>
                      <a:pt x="142" y="2257"/>
                    </a:cubicBezTo>
                    <a:cubicBezTo>
                      <a:pt x="205" y="2257"/>
                      <a:pt x="267" y="2195"/>
                      <a:pt x="267" y="2116"/>
                    </a:cubicBezTo>
                    <a:lnTo>
                      <a:pt x="267" y="126"/>
                    </a:lnTo>
                    <a:cubicBezTo>
                      <a:pt x="267" y="47"/>
                      <a:pt x="205" y="0"/>
                      <a:pt x="142"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2"/>
              <p:cNvSpPr/>
              <p:nvPr/>
            </p:nvSpPr>
            <p:spPr>
              <a:xfrm>
                <a:off x="3348975" y="3959200"/>
                <a:ext cx="6675" cy="56450"/>
              </a:xfrm>
              <a:custGeom>
                <a:avLst/>
                <a:gdLst/>
                <a:ahLst/>
                <a:cxnLst/>
                <a:rect l="l" t="t" r="r" b="b"/>
                <a:pathLst>
                  <a:path w="267" h="2258" extrusionOk="0">
                    <a:moveTo>
                      <a:pt x="126" y="0"/>
                    </a:moveTo>
                    <a:cubicBezTo>
                      <a:pt x="47" y="0"/>
                      <a:pt x="0" y="47"/>
                      <a:pt x="0" y="126"/>
                    </a:cubicBezTo>
                    <a:lnTo>
                      <a:pt x="0" y="2116"/>
                    </a:lnTo>
                    <a:cubicBezTo>
                      <a:pt x="0" y="2195"/>
                      <a:pt x="47" y="2257"/>
                      <a:pt x="126" y="2257"/>
                    </a:cubicBezTo>
                    <a:cubicBezTo>
                      <a:pt x="204" y="2257"/>
                      <a:pt x="267" y="2195"/>
                      <a:pt x="267" y="2116"/>
                    </a:cubicBezTo>
                    <a:lnTo>
                      <a:pt x="267" y="126"/>
                    </a:lnTo>
                    <a:cubicBezTo>
                      <a:pt x="267" y="47"/>
                      <a:pt x="204" y="0"/>
                      <a:pt x="126"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2"/>
              <p:cNvSpPr/>
              <p:nvPr/>
            </p:nvSpPr>
            <p:spPr>
              <a:xfrm>
                <a:off x="3367375" y="3959200"/>
                <a:ext cx="6700" cy="56450"/>
              </a:xfrm>
              <a:custGeom>
                <a:avLst/>
                <a:gdLst/>
                <a:ahLst/>
                <a:cxnLst/>
                <a:rect l="l" t="t" r="r" b="b"/>
                <a:pathLst>
                  <a:path w="268" h="2258" extrusionOk="0">
                    <a:moveTo>
                      <a:pt x="142" y="0"/>
                    </a:moveTo>
                    <a:cubicBezTo>
                      <a:pt x="64" y="0"/>
                      <a:pt x="1" y="47"/>
                      <a:pt x="1" y="126"/>
                    </a:cubicBezTo>
                    <a:lnTo>
                      <a:pt x="1" y="2116"/>
                    </a:lnTo>
                    <a:cubicBezTo>
                      <a:pt x="1" y="2195"/>
                      <a:pt x="64" y="2257"/>
                      <a:pt x="142" y="2257"/>
                    </a:cubicBezTo>
                    <a:cubicBezTo>
                      <a:pt x="205" y="2257"/>
                      <a:pt x="267" y="2195"/>
                      <a:pt x="267" y="2116"/>
                    </a:cubicBezTo>
                    <a:lnTo>
                      <a:pt x="267" y="126"/>
                    </a:lnTo>
                    <a:cubicBezTo>
                      <a:pt x="267" y="47"/>
                      <a:pt x="205" y="0"/>
                      <a:pt x="142"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2"/>
              <p:cNvSpPr/>
              <p:nvPr/>
            </p:nvSpPr>
            <p:spPr>
              <a:xfrm>
                <a:off x="3386200" y="3959200"/>
                <a:ext cx="6675" cy="56450"/>
              </a:xfrm>
              <a:custGeom>
                <a:avLst/>
                <a:gdLst/>
                <a:ahLst/>
                <a:cxnLst/>
                <a:rect l="l" t="t" r="r" b="b"/>
                <a:pathLst>
                  <a:path w="267" h="2258" extrusionOk="0">
                    <a:moveTo>
                      <a:pt x="126" y="0"/>
                    </a:moveTo>
                    <a:cubicBezTo>
                      <a:pt x="63" y="0"/>
                      <a:pt x="0" y="47"/>
                      <a:pt x="0" y="126"/>
                    </a:cubicBezTo>
                    <a:lnTo>
                      <a:pt x="0" y="2116"/>
                    </a:lnTo>
                    <a:cubicBezTo>
                      <a:pt x="0" y="2195"/>
                      <a:pt x="63" y="2257"/>
                      <a:pt x="126" y="2257"/>
                    </a:cubicBezTo>
                    <a:cubicBezTo>
                      <a:pt x="204" y="2257"/>
                      <a:pt x="267" y="2195"/>
                      <a:pt x="267" y="2116"/>
                    </a:cubicBezTo>
                    <a:lnTo>
                      <a:pt x="267" y="126"/>
                    </a:lnTo>
                    <a:cubicBezTo>
                      <a:pt x="267" y="47"/>
                      <a:pt x="204" y="0"/>
                      <a:pt x="126"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 name="Google Shape;1139;p62"/>
            <p:cNvGrpSpPr/>
            <p:nvPr/>
          </p:nvGrpSpPr>
          <p:grpSpPr>
            <a:xfrm>
              <a:off x="7259533" y="1609930"/>
              <a:ext cx="619427" cy="791290"/>
              <a:chOff x="8437283" y="1684955"/>
              <a:chExt cx="619427" cy="791290"/>
            </a:xfrm>
          </p:grpSpPr>
          <p:sp>
            <p:nvSpPr>
              <p:cNvPr id="1140" name="Google Shape;1140;p62"/>
              <p:cNvSpPr/>
              <p:nvPr/>
            </p:nvSpPr>
            <p:spPr>
              <a:xfrm>
                <a:off x="8437283" y="1684955"/>
                <a:ext cx="619427" cy="791290"/>
              </a:xfrm>
              <a:custGeom>
                <a:avLst/>
                <a:gdLst/>
                <a:ahLst/>
                <a:cxnLst/>
                <a:rect l="l" t="t" r="r" b="b"/>
                <a:pathLst>
                  <a:path w="16846" h="21520" extrusionOk="0">
                    <a:moveTo>
                      <a:pt x="9275" y="1"/>
                    </a:moveTo>
                    <a:cubicBezTo>
                      <a:pt x="8975" y="1"/>
                      <a:pt x="8641" y="394"/>
                      <a:pt x="8058" y="530"/>
                    </a:cubicBezTo>
                    <a:cubicBezTo>
                      <a:pt x="7168" y="735"/>
                      <a:pt x="8606" y="5255"/>
                      <a:pt x="8720" y="5848"/>
                    </a:cubicBezTo>
                    <a:cubicBezTo>
                      <a:pt x="8925" y="7035"/>
                      <a:pt x="9222" y="8017"/>
                      <a:pt x="7738" y="8245"/>
                    </a:cubicBezTo>
                    <a:cubicBezTo>
                      <a:pt x="7212" y="8321"/>
                      <a:pt x="6704" y="8373"/>
                      <a:pt x="6209" y="8373"/>
                    </a:cubicBezTo>
                    <a:cubicBezTo>
                      <a:pt x="5375" y="8373"/>
                      <a:pt x="4578" y="8227"/>
                      <a:pt x="3789" y="7811"/>
                    </a:cubicBezTo>
                    <a:cubicBezTo>
                      <a:pt x="2534" y="7172"/>
                      <a:pt x="3013" y="2813"/>
                      <a:pt x="3036" y="2082"/>
                    </a:cubicBezTo>
                    <a:cubicBezTo>
                      <a:pt x="3057" y="1764"/>
                      <a:pt x="2671" y="1635"/>
                      <a:pt x="2214" y="1635"/>
                    </a:cubicBezTo>
                    <a:cubicBezTo>
                      <a:pt x="1654" y="1635"/>
                      <a:pt x="985" y="1829"/>
                      <a:pt x="822" y="2105"/>
                    </a:cubicBezTo>
                    <a:cubicBezTo>
                      <a:pt x="822" y="2105"/>
                      <a:pt x="822" y="2128"/>
                      <a:pt x="822" y="2128"/>
                    </a:cubicBezTo>
                    <a:cubicBezTo>
                      <a:pt x="69" y="3475"/>
                      <a:pt x="1005" y="6761"/>
                      <a:pt x="1210" y="8177"/>
                    </a:cubicBezTo>
                    <a:cubicBezTo>
                      <a:pt x="1393" y="9363"/>
                      <a:pt x="1690" y="10550"/>
                      <a:pt x="1301" y="11714"/>
                    </a:cubicBezTo>
                    <a:cubicBezTo>
                      <a:pt x="982" y="12673"/>
                      <a:pt x="252" y="13472"/>
                      <a:pt x="160" y="14499"/>
                    </a:cubicBezTo>
                    <a:cubicBezTo>
                      <a:pt x="0" y="16531"/>
                      <a:pt x="1690" y="18494"/>
                      <a:pt x="2351" y="20320"/>
                    </a:cubicBezTo>
                    <a:cubicBezTo>
                      <a:pt x="2674" y="21191"/>
                      <a:pt x="3458" y="21520"/>
                      <a:pt x="4495" y="21520"/>
                    </a:cubicBezTo>
                    <a:cubicBezTo>
                      <a:pt x="6909" y="21520"/>
                      <a:pt x="10694" y="19737"/>
                      <a:pt x="13216" y="18859"/>
                    </a:cubicBezTo>
                    <a:cubicBezTo>
                      <a:pt x="16846" y="17626"/>
                      <a:pt x="15978" y="15800"/>
                      <a:pt x="16024" y="13221"/>
                    </a:cubicBezTo>
                    <a:cubicBezTo>
                      <a:pt x="16069" y="10664"/>
                      <a:pt x="12760" y="8108"/>
                      <a:pt x="11664" y="6168"/>
                    </a:cubicBezTo>
                    <a:cubicBezTo>
                      <a:pt x="10569" y="4228"/>
                      <a:pt x="10842" y="3269"/>
                      <a:pt x="10089" y="1215"/>
                    </a:cubicBezTo>
                    <a:cubicBezTo>
                      <a:pt x="9756" y="277"/>
                      <a:pt x="9527" y="1"/>
                      <a:pt x="9275" y="1"/>
                    </a:cubicBezTo>
                    <a:close/>
                  </a:path>
                </a:pathLst>
              </a:custGeom>
              <a:solidFill>
                <a:srgbClr val="2B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2"/>
              <p:cNvSpPr/>
              <p:nvPr/>
            </p:nvSpPr>
            <p:spPr>
              <a:xfrm>
                <a:off x="8753688" y="1696647"/>
                <a:ext cx="68024" cy="140425"/>
              </a:xfrm>
              <a:custGeom>
                <a:avLst/>
                <a:gdLst/>
                <a:ahLst/>
                <a:cxnLst/>
                <a:rect l="l" t="t" r="r" b="b"/>
                <a:pathLst>
                  <a:path w="1850" h="3819" extrusionOk="0">
                    <a:moveTo>
                      <a:pt x="577" y="0"/>
                    </a:moveTo>
                    <a:cubicBezTo>
                      <a:pt x="269" y="0"/>
                      <a:pt x="1" y="258"/>
                      <a:pt x="1" y="258"/>
                    </a:cubicBezTo>
                    <a:cubicBezTo>
                      <a:pt x="1" y="258"/>
                      <a:pt x="206" y="1627"/>
                      <a:pt x="526" y="1901"/>
                    </a:cubicBezTo>
                    <a:cubicBezTo>
                      <a:pt x="549" y="1923"/>
                      <a:pt x="568" y="1933"/>
                      <a:pt x="582" y="1933"/>
                    </a:cubicBezTo>
                    <a:cubicBezTo>
                      <a:pt x="762" y="1933"/>
                      <a:pt x="283" y="349"/>
                      <a:pt x="588" y="349"/>
                    </a:cubicBezTo>
                    <a:cubicBezTo>
                      <a:pt x="590" y="349"/>
                      <a:pt x="592" y="349"/>
                      <a:pt x="594" y="349"/>
                    </a:cubicBezTo>
                    <a:cubicBezTo>
                      <a:pt x="914" y="372"/>
                      <a:pt x="1416" y="2791"/>
                      <a:pt x="1461" y="3088"/>
                    </a:cubicBezTo>
                    <a:cubicBezTo>
                      <a:pt x="1484" y="3408"/>
                      <a:pt x="1849" y="3818"/>
                      <a:pt x="1849" y="3818"/>
                    </a:cubicBezTo>
                    <a:cubicBezTo>
                      <a:pt x="1849" y="3818"/>
                      <a:pt x="1416" y="714"/>
                      <a:pt x="1005" y="212"/>
                    </a:cubicBezTo>
                    <a:cubicBezTo>
                      <a:pt x="869" y="54"/>
                      <a:pt x="719" y="0"/>
                      <a:pt x="5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2"/>
              <p:cNvSpPr/>
              <p:nvPr/>
            </p:nvSpPr>
            <p:spPr>
              <a:xfrm>
                <a:off x="8811931" y="2143365"/>
                <a:ext cx="213928" cy="226944"/>
              </a:xfrm>
              <a:custGeom>
                <a:avLst/>
                <a:gdLst/>
                <a:ahLst/>
                <a:cxnLst/>
                <a:rect l="l" t="t" r="r" b="b"/>
                <a:pathLst>
                  <a:path w="5818" h="6172" extrusionOk="0">
                    <a:moveTo>
                      <a:pt x="5382" y="1"/>
                    </a:moveTo>
                    <a:cubicBezTo>
                      <a:pt x="5300" y="1"/>
                      <a:pt x="5200" y="137"/>
                      <a:pt x="5082" y="457"/>
                    </a:cubicBezTo>
                    <a:cubicBezTo>
                      <a:pt x="5082" y="457"/>
                      <a:pt x="5538" y="2055"/>
                      <a:pt x="3507" y="3014"/>
                    </a:cubicBezTo>
                    <a:cubicBezTo>
                      <a:pt x="1698" y="3877"/>
                      <a:pt x="0" y="4925"/>
                      <a:pt x="597" y="4925"/>
                    </a:cubicBezTo>
                    <a:cubicBezTo>
                      <a:pt x="663" y="4925"/>
                      <a:pt x="757" y="4913"/>
                      <a:pt x="882" y="4885"/>
                    </a:cubicBezTo>
                    <a:cubicBezTo>
                      <a:pt x="2001" y="4645"/>
                      <a:pt x="2945" y="3705"/>
                      <a:pt x="3531" y="3705"/>
                    </a:cubicBezTo>
                    <a:cubicBezTo>
                      <a:pt x="3614" y="3705"/>
                      <a:pt x="3690" y="3724"/>
                      <a:pt x="3758" y="3767"/>
                    </a:cubicBezTo>
                    <a:cubicBezTo>
                      <a:pt x="4328" y="4109"/>
                      <a:pt x="1315" y="6049"/>
                      <a:pt x="2320" y="6163"/>
                    </a:cubicBezTo>
                    <a:cubicBezTo>
                      <a:pt x="2371" y="6169"/>
                      <a:pt x="2422" y="6172"/>
                      <a:pt x="2473" y="6172"/>
                    </a:cubicBezTo>
                    <a:cubicBezTo>
                      <a:pt x="3457" y="6172"/>
                      <a:pt x="4499" y="5170"/>
                      <a:pt x="5150" y="4497"/>
                    </a:cubicBezTo>
                    <a:cubicBezTo>
                      <a:pt x="5727" y="3901"/>
                      <a:pt x="5818" y="1"/>
                      <a:pt x="5382" y="1"/>
                    </a:cubicBez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2"/>
              <p:cNvSpPr/>
              <p:nvPr/>
            </p:nvSpPr>
            <p:spPr>
              <a:xfrm>
                <a:off x="8494350" y="2311219"/>
                <a:ext cx="167929" cy="146014"/>
              </a:xfrm>
              <a:custGeom>
                <a:avLst/>
                <a:gdLst/>
                <a:ahLst/>
                <a:cxnLst/>
                <a:rect l="l" t="t" r="r" b="b"/>
                <a:pathLst>
                  <a:path w="4567" h="3971" extrusionOk="0">
                    <a:moveTo>
                      <a:pt x="1" y="1"/>
                    </a:moveTo>
                    <a:cubicBezTo>
                      <a:pt x="1" y="1074"/>
                      <a:pt x="982" y="2466"/>
                      <a:pt x="1621" y="3310"/>
                    </a:cubicBezTo>
                    <a:cubicBezTo>
                      <a:pt x="1999" y="3817"/>
                      <a:pt x="2621" y="3970"/>
                      <a:pt x="3159" y="3970"/>
                    </a:cubicBezTo>
                    <a:cubicBezTo>
                      <a:pt x="3955" y="3970"/>
                      <a:pt x="4567" y="3634"/>
                      <a:pt x="3927" y="3607"/>
                    </a:cubicBezTo>
                    <a:cubicBezTo>
                      <a:pt x="2886" y="3563"/>
                      <a:pt x="986" y="1478"/>
                      <a:pt x="1602" y="1478"/>
                    </a:cubicBezTo>
                    <a:cubicBezTo>
                      <a:pt x="1621" y="1478"/>
                      <a:pt x="1643" y="1480"/>
                      <a:pt x="1667" y="1484"/>
                    </a:cubicBezTo>
                    <a:cubicBezTo>
                      <a:pt x="1747" y="1495"/>
                      <a:pt x="1839" y="1501"/>
                      <a:pt x="1940" y="1501"/>
                    </a:cubicBezTo>
                    <a:cubicBezTo>
                      <a:pt x="2865" y="1501"/>
                      <a:pt x="4446" y="1069"/>
                      <a:pt x="3128" y="1028"/>
                    </a:cubicBezTo>
                    <a:cubicBezTo>
                      <a:pt x="2100" y="959"/>
                      <a:pt x="1142" y="663"/>
                      <a:pt x="274" y="160"/>
                    </a:cubicBezTo>
                    <a:cubicBezTo>
                      <a:pt x="183" y="115"/>
                      <a:pt x="92" y="46"/>
                      <a:pt x="1" y="1"/>
                    </a:cubicBez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2"/>
              <p:cNvSpPr/>
              <p:nvPr/>
            </p:nvSpPr>
            <p:spPr>
              <a:xfrm>
                <a:off x="8572412" y="1998087"/>
                <a:ext cx="236725" cy="108251"/>
              </a:xfrm>
              <a:custGeom>
                <a:avLst/>
                <a:gdLst/>
                <a:ahLst/>
                <a:cxnLst/>
                <a:rect l="l" t="t" r="r" b="b"/>
                <a:pathLst>
                  <a:path w="6438" h="2944" extrusionOk="0">
                    <a:moveTo>
                      <a:pt x="6236" y="1"/>
                    </a:moveTo>
                    <a:cubicBezTo>
                      <a:pt x="6153" y="1"/>
                      <a:pt x="6042" y="20"/>
                      <a:pt x="5958" y="49"/>
                    </a:cubicBezTo>
                    <a:cubicBezTo>
                      <a:pt x="5912" y="49"/>
                      <a:pt x="5866" y="71"/>
                      <a:pt x="5844" y="71"/>
                    </a:cubicBezTo>
                    <a:cubicBezTo>
                      <a:pt x="5661" y="117"/>
                      <a:pt x="5478" y="208"/>
                      <a:pt x="5319" y="322"/>
                    </a:cubicBezTo>
                    <a:cubicBezTo>
                      <a:pt x="4725" y="688"/>
                      <a:pt x="4291" y="1258"/>
                      <a:pt x="3607" y="1555"/>
                    </a:cubicBezTo>
                    <a:cubicBezTo>
                      <a:pt x="2968" y="1829"/>
                      <a:pt x="2260" y="1966"/>
                      <a:pt x="1598" y="2126"/>
                    </a:cubicBezTo>
                    <a:cubicBezTo>
                      <a:pt x="1438" y="2171"/>
                      <a:pt x="0" y="2422"/>
                      <a:pt x="92" y="2696"/>
                    </a:cubicBezTo>
                    <a:cubicBezTo>
                      <a:pt x="160" y="2856"/>
                      <a:pt x="548" y="2902"/>
                      <a:pt x="685" y="2902"/>
                    </a:cubicBezTo>
                    <a:cubicBezTo>
                      <a:pt x="867" y="2930"/>
                      <a:pt x="1052" y="2943"/>
                      <a:pt x="1239" y="2943"/>
                    </a:cubicBezTo>
                    <a:cubicBezTo>
                      <a:pt x="1497" y="2943"/>
                      <a:pt x="1757" y="2919"/>
                      <a:pt x="2009" y="2879"/>
                    </a:cubicBezTo>
                    <a:cubicBezTo>
                      <a:pt x="2557" y="2788"/>
                      <a:pt x="3082" y="2605"/>
                      <a:pt x="3561" y="2354"/>
                    </a:cubicBezTo>
                    <a:cubicBezTo>
                      <a:pt x="4063" y="2080"/>
                      <a:pt x="4451" y="1601"/>
                      <a:pt x="4885" y="1235"/>
                    </a:cubicBezTo>
                    <a:cubicBezTo>
                      <a:pt x="5159" y="1007"/>
                      <a:pt x="5433" y="802"/>
                      <a:pt x="5707" y="596"/>
                    </a:cubicBezTo>
                    <a:cubicBezTo>
                      <a:pt x="5798" y="528"/>
                      <a:pt x="6437" y="163"/>
                      <a:pt x="6346" y="26"/>
                    </a:cubicBezTo>
                    <a:cubicBezTo>
                      <a:pt x="6328" y="8"/>
                      <a:pt x="6288" y="1"/>
                      <a:pt x="6236" y="1"/>
                    </a:cubicBez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2"/>
              <p:cNvSpPr/>
              <p:nvPr/>
            </p:nvSpPr>
            <p:spPr>
              <a:xfrm>
                <a:off x="8776338" y="1850456"/>
                <a:ext cx="100750" cy="118657"/>
              </a:xfrm>
              <a:custGeom>
                <a:avLst/>
                <a:gdLst/>
                <a:ahLst/>
                <a:cxnLst/>
                <a:rect l="l" t="t" r="r" b="b"/>
                <a:pathLst>
                  <a:path w="2740" h="3227" extrusionOk="0">
                    <a:moveTo>
                      <a:pt x="92" y="1"/>
                    </a:moveTo>
                    <a:cubicBezTo>
                      <a:pt x="92" y="1"/>
                      <a:pt x="1" y="1964"/>
                      <a:pt x="549" y="2877"/>
                    </a:cubicBezTo>
                    <a:cubicBezTo>
                      <a:pt x="703" y="3134"/>
                      <a:pt x="944" y="3226"/>
                      <a:pt x="1211" y="3226"/>
                    </a:cubicBezTo>
                    <a:cubicBezTo>
                      <a:pt x="1892" y="3226"/>
                      <a:pt x="2740" y="2626"/>
                      <a:pt x="2740" y="2626"/>
                    </a:cubicBezTo>
                    <a:cubicBezTo>
                      <a:pt x="2740" y="2626"/>
                      <a:pt x="2465" y="2350"/>
                      <a:pt x="1507" y="2350"/>
                    </a:cubicBezTo>
                    <a:cubicBezTo>
                      <a:pt x="1470" y="2350"/>
                      <a:pt x="1432" y="2351"/>
                      <a:pt x="1393" y="2352"/>
                    </a:cubicBezTo>
                    <a:cubicBezTo>
                      <a:pt x="1388" y="2352"/>
                      <a:pt x="1383" y="2352"/>
                      <a:pt x="1378" y="2352"/>
                    </a:cubicBezTo>
                    <a:cubicBezTo>
                      <a:pt x="318" y="2352"/>
                      <a:pt x="92" y="1"/>
                      <a:pt x="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2"/>
              <p:cNvSpPr/>
              <p:nvPr/>
            </p:nvSpPr>
            <p:spPr>
              <a:xfrm>
                <a:off x="8468059" y="1747243"/>
                <a:ext cx="80048" cy="58758"/>
              </a:xfrm>
              <a:custGeom>
                <a:avLst/>
                <a:gdLst/>
                <a:ahLst/>
                <a:cxnLst/>
                <a:rect l="l" t="t" r="r" b="b"/>
                <a:pathLst>
                  <a:path w="2177" h="1598" extrusionOk="0">
                    <a:moveTo>
                      <a:pt x="1842" y="0"/>
                    </a:moveTo>
                    <a:cubicBezTo>
                      <a:pt x="1666" y="0"/>
                      <a:pt x="0" y="41"/>
                      <a:pt x="76" y="1584"/>
                    </a:cubicBezTo>
                    <a:lnTo>
                      <a:pt x="76" y="1584"/>
                    </a:lnTo>
                    <a:cubicBezTo>
                      <a:pt x="73" y="1487"/>
                      <a:pt x="104" y="932"/>
                      <a:pt x="1104" y="890"/>
                    </a:cubicBezTo>
                    <a:cubicBezTo>
                      <a:pt x="2176" y="845"/>
                      <a:pt x="1857" y="0"/>
                      <a:pt x="1857" y="0"/>
                    </a:cubicBezTo>
                    <a:cubicBezTo>
                      <a:pt x="1857" y="0"/>
                      <a:pt x="1852" y="0"/>
                      <a:pt x="1842" y="0"/>
                    </a:cubicBezTo>
                    <a:close/>
                    <a:moveTo>
                      <a:pt x="76" y="1584"/>
                    </a:moveTo>
                    <a:lnTo>
                      <a:pt x="76" y="1584"/>
                    </a:lnTo>
                    <a:cubicBezTo>
                      <a:pt x="76" y="1593"/>
                      <a:pt x="76" y="1598"/>
                      <a:pt x="76" y="1598"/>
                    </a:cubicBezTo>
                    <a:cubicBezTo>
                      <a:pt x="76" y="1593"/>
                      <a:pt x="76" y="1588"/>
                      <a:pt x="76" y="158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2"/>
              <p:cNvSpPr/>
              <p:nvPr/>
            </p:nvSpPr>
            <p:spPr>
              <a:xfrm>
                <a:off x="8478392" y="1892373"/>
                <a:ext cx="80453" cy="314825"/>
              </a:xfrm>
              <a:custGeom>
                <a:avLst/>
                <a:gdLst/>
                <a:ahLst/>
                <a:cxnLst/>
                <a:rect l="l" t="t" r="r" b="b"/>
                <a:pathLst>
                  <a:path w="2188" h="8562" extrusionOk="0">
                    <a:moveTo>
                      <a:pt x="136" y="0"/>
                    </a:moveTo>
                    <a:cubicBezTo>
                      <a:pt x="122" y="0"/>
                      <a:pt x="107" y="1"/>
                      <a:pt x="92" y="2"/>
                    </a:cubicBezTo>
                    <a:cubicBezTo>
                      <a:pt x="92" y="2"/>
                      <a:pt x="1827" y="5320"/>
                      <a:pt x="1119" y="6096"/>
                    </a:cubicBezTo>
                    <a:cubicBezTo>
                      <a:pt x="412" y="6872"/>
                      <a:pt x="1" y="8561"/>
                      <a:pt x="1" y="8561"/>
                    </a:cubicBezTo>
                    <a:cubicBezTo>
                      <a:pt x="1" y="8561"/>
                      <a:pt x="1233" y="7443"/>
                      <a:pt x="1713" y="6713"/>
                    </a:cubicBezTo>
                    <a:cubicBezTo>
                      <a:pt x="2188" y="5989"/>
                      <a:pt x="1699" y="0"/>
                      <a:pt x="1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2" name="Google Shape;1152;p63"/>
          <p:cNvSpPr txBox="1">
            <a:spLocks noGrp="1"/>
          </p:cNvSpPr>
          <p:nvPr>
            <p:ph type="title"/>
          </p:nvPr>
        </p:nvSpPr>
        <p:spPr>
          <a:xfrm>
            <a:off x="747875" y="310925"/>
            <a:ext cx="7717500" cy="55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53" name="Google Shape;1153;p63"/>
          <p:cNvSpPr/>
          <p:nvPr/>
        </p:nvSpPr>
        <p:spPr>
          <a:xfrm>
            <a:off x="636150" y="161550"/>
            <a:ext cx="7871700" cy="572100"/>
          </a:xfrm>
          <a:prstGeom prst="roundRect">
            <a:avLst>
              <a:gd name="adj" fmla="val 50000"/>
            </a:avLst>
          </a:prstGeom>
          <a:solidFill>
            <a:srgbClr val="06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FBF9EA"/>
                </a:solidFill>
                <a:latin typeface="Montserrat"/>
                <a:ea typeface="Montserrat"/>
                <a:cs typeface="Montserrat"/>
                <a:sym typeface="Montserrat"/>
              </a:rPr>
              <a:t>Appendix - How Microplastics can cause Breast Cancer</a:t>
            </a:r>
            <a:endParaRPr sz="1800" b="1">
              <a:solidFill>
                <a:srgbClr val="FBF9EA"/>
              </a:solidFill>
              <a:latin typeface="Montserrat"/>
              <a:ea typeface="Montserrat"/>
              <a:cs typeface="Montserrat"/>
              <a:sym typeface="Montserrat"/>
            </a:endParaRPr>
          </a:p>
        </p:txBody>
      </p:sp>
      <p:pic>
        <p:nvPicPr>
          <p:cNvPr id="1154" name="Google Shape;1154;p63"/>
          <p:cNvPicPr preferRelativeResize="0"/>
          <p:nvPr/>
        </p:nvPicPr>
        <p:blipFill>
          <a:blip r:embed="rId3">
            <a:alphaModFix/>
          </a:blip>
          <a:stretch>
            <a:fillRect/>
          </a:stretch>
        </p:blipFill>
        <p:spPr>
          <a:xfrm>
            <a:off x="6158700" y="3470950"/>
            <a:ext cx="2525475" cy="711525"/>
          </a:xfrm>
          <a:prstGeom prst="rect">
            <a:avLst/>
          </a:prstGeom>
          <a:noFill/>
          <a:ln>
            <a:noFill/>
          </a:ln>
        </p:spPr>
      </p:pic>
      <p:pic>
        <p:nvPicPr>
          <p:cNvPr id="1155" name="Google Shape;1155;p63"/>
          <p:cNvPicPr preferRelativeResize="0"/>
          <p:nvPr/>
        </p:nvPicPr>
        <p:blipFill>
          <a:blip r:embed="rId4">
            <a:alphaModFix/>
          </a:blip>
          <a:stretch>
            <a:fillRect/>
          </a:stretch>
        </p:blipFill>
        <p:spPr>
          <a:xfrm>
            <a:off x="6373738" y="2058700"/>
            <a:ext cx="1157500" cy="1280750"/>
          </a:xfrm>
          <a:prstGeom prst="rect">
            <a:avLst/>
          </a:prstGeom>
          <a:noFill/>
          <a:ln>
            <a:noFill/>
          </a:ln>
        </p:spPr>
      </p:pic>
      <p:cxnSp>
        <p:nvCxnSpPr>
          <p:cNvPr id="1156" name="Google Shape;1156;p63"/>
          <p:cNvCxnSpPr/>
          <p:nvPr/>
        </p:nvCxnSpPr>
        <p:spPr>
          <a:xfrm>
            <a:off x="7044800" y="2894725"/>
            <a:ext cx="407700" cy="0"/>
          </a:xfrm>
          <a:prstGeom prst="straightConnector1">
            <a:avLst/>
          </a:prstGeom>
          <a:noFill/>
          <a:ln w="19050" cap="flat" cmpd="sng">
            <a:solidFill>
              <a:schemeClr val="accent3"/>
            </a:solidFill>
            <a:prstDash val="solid"/>
            <a:round/>
            <a:headEnd type="none" w="med" len="med"/>
            <a:tailEnd type="none" w="med" len="med"/>
          </a:ln>
        </p:spPr>
      </p:cxnSp>
      <p:sp>
        <p:nvSpPr>
          <p:cNvPr id="1157" name="Google Shape;1157;p63"/>
          <p:cNvSpPr txBox="1"/>
          <p:nvPr/>
        </p:nvSpPr>
        <p:spPr>
          <a:xfrm>
            <a:off x="7452500" y="2698000"/>
            <a:ext cx="1692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accent4"/>
                </a:solidFill>
                <a:latin typeface="Molengo"/>
                <a:ea typeface="Molengo"/>
                <a:cs typeface="Molengo"/>
                <a:sym typeface="Molengo"/>
              </a:rPr>
              <a:t>Hormone Receptor</a:t>
            </a:r>
            <a:endParaRPr b="1">
              <a:solidFill>
                <a:schemeClr val="accent4"/>
              </a:solidFill>
              <a:latin typeface="Molengo"/>
              <a:ea typeface="Molengo"/>
              <a:cs typeface="Molengo"/>
              <a:sym typeface="Molengo"/>
            </a:endParaRPr>
          </a:p>
        </p:txBody>
      </p:sp>
      <p:pic>
        <p:nvPicPr>
          <p:cNvPr id="1158" name="Google Shape;1158;p63"/>
          <p:cNvPicPr preferRelativeResize="0"/>
          <p:nvPr/>
        </p:nvPicPr>
        <p:blipFill>
          <a:blip r:embed="rId5">
            <a:alphaModFix/>
          </a:blip>
          <a:stretch>
            <a:fillRect/>
          </a:stretch>
        </p:blipFill>
        <p:spPr>
          <a:xfrm>
            <a:off x="6527425" y="1510400"/>
            <a:ext cx="2104502" cy="1183799"/>
          </a:xfrm>
          <a:prstGeom prst="rect">
            <a:avLst/>
          </a:prstGeom>
          <a:noFill/>
          <a:ln>
            <a:noFill/>
          </a:ln>
        </p:spPr>
      </p:pic>
      <p:pic>
        <p:nvPicPr>
          <p:cNvPr id="1159" name="Google Shape;1159;p63"/>
          <p:cNvPicPr preferRelativeResize="0"/>
          <p:nvPr/>
        </p:nvPicPr>
        <p:blipFill>
          <a:blip r:embed="rId6">
            <a:alphaModFix/>
          </a:blip>
          <a:stretch>
            <a:fillRect/>
          </a:stretch>
        </p:blipFill>
        <p:spPr>
          <a:xfrm>
            <a:off x="7121775" y="635301"/>
            <a:ext cx="1955150" cy="1099759"/>
          </a:xfrm>
          <a:prstGeom prst="rect">
            <a:avLst/>
          </a:prstGeom>
          <a:noFill/>
          <a:ln>
            <a:noFill/>
          </a:ln>
        </p:spPr>
      </p:pic>
      <p:sp>
        <p:nvSpPr>
          <p:cNvPr id="1160" name="Google Shape;1160;p63"/>
          <p:cNvSpPr txBox="1"/>
          <p:nvPr/>
        </p:nvSpPr>
        <p:spPr>
          <a:xfrm>
            <a:off x="8170125" y="4555225"/>
            <a:ext cx="765000" cy="40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hlink"/>
                </a:solidFill>
                <a:uFill>
                  <a:noFill/>
                </a:uFill>
                <a:latin typeface="Molengo"/>
                <a:ea typeface="Molengo"/>
                <a:cs typeface="Molengo"/>
                <a:sym typeface="Molengo"/>
                <a:hlinkClick r:id="rId7" action="ppaction://hlinksldjump"/>
              </a:rPr>
              <a:t>Slide </a:t>
            </a:r>
            <a:r>
              <a:rPr lang="en">
                <a:latin typeface="Molengo"/>
                <a:ea typeface="Molengo"/>
                <a:cs typeface="Molengo"/>
                <a:sym typeface="Molengo"/>
              </a:rPr>
              <a:t>4</a:t>
            </a:r>
            <a:endParaRPr>
              <a:latin typeface="Molengo"/>
              <a:ea typeface="Molengo"/>
              <a:cs typeface="Molengo"/>
              <a:sym typeface="Molengo"/>
            </a:endParaRPr>
          </a:p>
        </p:txBody>
      </p:sp>
      <p:pic>
        <p:nvPicPr>
          <p:cNvPr id="1161" name="Google Shape;1161;p63"/>
          <p:cNvPicPr preferRelativeResize="0"/>
          <p:nvPr/>
        </p:nvPicPr>
        <p:blipFill rotWithShape="1">
          <a:blip r:embed="rId8">
            <a:alphaModFix/>
          </a:blip>
          <a:srcRect r="72381"/>
          <a:stretch/>
        </p:blipFill>
        <p:spPr>
          <a:xfrm>
            <a:off x="691200" y="483150"/>
            <a:ext cx="2288246" cy="4660351"/>
          </a:xfrm>
          <a:prstGeom prst="rect">
            <a:avLst/>
          </a:prstGeom>
          <a:noFill/>
          <a:ln>
            <a:noFill/>
          </a:ln>
        </p:spPr>
      </p:pic>
      <p:pic>
        <p:nvPicPr>
          <p:cNvPr id="1162" name="Google Shape;1162;p63"/>
          <p:cNvPicPr preferRelativeResize="0"/>
          <p:nvPr/>
        </p:nvPicPr>
        <p:blipFill rotWithShape="1">
          <a:blip r:embed="rId8">
            <a:alphaModFix/>
          </a:blip>
          <a:srcRect l="28602" r="36172"/>
          <a:stretch/>
        </p:blipFill>
        <p:spPr>
          <a:xfrm>
            <a:off x="3332200" y="751319"/>
            <a:ext cx="2688811" cy="429357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61"/>
                                        </p:tgtEl>
                                        <p:attrNameLst>
                                          <p:attrName>style.visibility</p:attrName>
                                        </p:attrNameLst>
                                      </p:cBhvr>
                                      <p:to>
                                        <p:strVal val="visible"/>
                                      </p:to>
                                    </p:set>
                                    <p:animEffect transition="in" filter="fade">
                                      <p:cBhvr>
                                        <p:cTn id="7" dur="1000"/>
                                        <p:tgtEl>
                                          <p:spTgt spid="11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62"/>
                                        </p:tgtEl>
                                        <p:attrNameLst>
                                          <p:attrName>style.visibility</p:attrName>
                                        </p:attrNameLst>
                                      </p:cBhvr>
                                      <p:to>
                                        <p:strVal val="visible"/>
                                      </p:to>
                                    </p:set>
                                    <p:animEffect transition="in" filter="fade">
                                      <p:cBhvr>
                                        <p:cTn id="12" dur="1000"/>
                                        <p:tgtEl>
                                          <p:spTgt spid="11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55"/>
                                        </p:tgtEl>
                                        <p:attrNameLst>
                                          <p:attrName>style.visibility</p:attrName>
                                        </p:attrNameLst>
                                      </p:cBhvr>
                                      <p:to>
                                        <p:strVal val="visible"/>
                                      </p:to>
                                    </p:set>
                                    <p:animEffect transition="in" filter="fade">
                                      <p:cBhvr>
                                        <p:cTn id="17" dur="1000"/>
                                        <p:tgtEl>
                                          <p:spTgt spid="1155"/>
                                        </p:tgtEl>
                                      </p:cBhvr>
                                    </p:animEffect>
                                  </p:childTnLst>
                                </p:cTn>
                              </p:par>
                              <p:par>
                                <p:cTn id="18" presetID="10" presetClass="entr" presetSubtype="0" fill="hold" nodeType="withEffect">
                                  <p:stCondLst>
                                    <p:cond delay="0"/>
                                  </p:stCondLst>
                                  <p:childTnLst>
                                    <p:set>
                                      <p:cBhvr>
                                        <p:cTn id="19" dur="1" fill="hold">
                                          <p:stCondLst>
                                            <p:cond delay="0"/>
                                          </p:stCondLst>
                                        </p:cTn>
                                        <p:tgtEl>
                                          <p:spTgt spid="1156"/>
                                        </p:tgtEl>
                                        <p:attrNameLst>
                                          <p:attrName>style.visibility</p:attrName>
                                        </p:attrNameLst>
                                      </p:cBhvr>
                                      <p:to>
                                        <p:strVal val="visible"/>
                                      </p:to>
                                    </p:set>
                                    <p:animEffect transition="in" filter="fade">
                                      <p:cBhvr>
                                        <p:cTn id="20" dur="1000"/>
                                        <p:tgtEl>
                                          <p:spTgt spid="1156"/>
                                        </p:tgtEl>
                                      </p:cBhvr>
                                    </p:animEffect>
                                  </p:childTnLst>
                                </p:cTn>
                              </p:par>
                              <p:par>
                                <p:cTn id="21" presetID="10" presetClass="entr" presetSubtype="0" fill="hold" nodeType="withEffect">
                                  <p:stCondLst>
                                    <p:cond delay="0"/>
                                  </p:stCondLst>
                                  <p:childTnLst>
                                    <p:set>
                                      <p:cBhvr>
                                        <p:cTn id="22" dur="1" fill="hold">
                                          <p:stCondLst>
                                            <p:cond delay="0"/>
                                          </p:stCondLst>
                                        </p:cTn>
                                        <p:tgtEl>
                                          <p:spTgt spid="1157"/>
                                        </p:tgtEl>
                                        <p:attrNameLst>
                                          <p:attrName>style.visibility</p:attrName>
                                        </p:attrNameLst>
                                      </p:cBhvr>
                                      <p:to>
                                        <p:strVal val="visible"/>
                                      </p:to>
                                    </p:set>
                                    <p:animEffect transition="in" filter="fade">
                                      <p:cBhvr>
                                        <p:cTn id="23" dur="1000"/>
                                        <p:tgtEl>
                                          <p:spTgt spid="1157"/>
                                        </p:tgtEl>
                                      </p:cBhvr>
                                    </p:animEffect>
                                  </p:childTnLst>
                                </p:cTn>
                              </p:par>
                              <p:par>
                                <p:cTn id="24" presetID="10" presetClass="entr" presetSubtype="0" fill="hold" nodeType="withEffect">
                                  <p:stCondLst>
                                    <p:cond delay="0"/>
                                  </p:stCondLst>
                                  <p:childTnLst>
                                    <p:set>
                                      <p:cBhvr>
                                        <p:cTn id="25" dur="1" fill="hold">
                                          <p:stCondLst>
                                            <p:cond delay="0"/>
                                          </p:stCondLst>
                                        </p:cTn>
                                        <p:tgtEl>
                                          <p:spTgt spid="1154"/>
                                        </p:tgtEl>
                                        <p:attrNameLst>
                                          <p:attrName>style.visibility</p:attrName>
                                        </p:attrNameLst>
                                      </p:cBhvr>
                                      <p:to>
                                        <p:strVal val="visible"/>
                                      </p:to>
                                    </p:set>
                                    <p:animEffect transition="in" filter="fade">
                                      <p:cBhvr>
                                        <p:cTn id="26" dur="1000"/>
                                        <p:tgtEl>
                                          <p:spTgt spid="115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58"/>
                                        </p:tgtEl>
                                        <p:attrNameLst>
                                          <p:attrName>style.visibility</p:attrName>
                                        </p:attrNameLst>
                                      </p:cBhvr>
                                      <p:to>
                                        <p:strVal val="visible"/>
                                      </p:to>
                                    </p:set>
                                    <p:animEffect transition="in" filter="fade">
                                      <p:cBhvr>
                                        <p:cTn id="31" dur="1000"/>
                                        <p:tgtEl>
                                          <p:spTgt spid="115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159"/>
                                        </p:tgtEl>
                                        <p:attrNameLst>
                                          <p:attrName>style.visibility</p:attrName>
                                        </p:attrNameLst>
                                      </p:cBhvr>
                                      <p:to>
                                        <p:strVal val="visible"/>
                                      </p:to>
                                    </p:set>
                                    <p:animEffect transition="in" filter="fade">
                                      <p:cBhvr>
                                        <p:cTn id="36" dur="1000"/>
                                        <p:tgtEl>
                                          <p:spTgt spid="1159"/>
                                        </p:tgtEl>
                                      </p:cBhvr>
                                    </p:animEffect>
                                  </p:childTnLst>
                                </p:cTn>
                              </p:par>
                            </p:childTnLst>
                          </p:cTn>
                        </p:par>
                      </p:childTnLst>
                    </p:cTn>
                  </p:par>
                  <p:par>
                    <p:cTn id="37" fill="hold">
                      <p:stCondLst>
                        <p:cond delay="indefinite"/>
                      </p:stCondLst>
                      <p:childTnLst>
                        <p:par>
                          <p:cTn id="38" fill="hold">
                            <p:stCondLst>
                              <p:cond delay="0"/>
                            </p:stCondLst>
                            <p:childTnLst>
                              <p:par>
                                <p:cTn id="39" presetID="0" presetClass="path" presetSubtype="0" accel="50000" decel="50000" fill="hold" nodeType="clickEffect">
                                  <p:stCondLst>
                                    <p:cond delay="0"/>
                                  </p:stCondLst>
                                  <p:childTnLst>
                                    <p:animMotion origin="layout" path="M 0.00573 -0.00556 L 0.00573 -0.00556 C 0.00365 -0.00216 0.00139 0.00123 -0.00052 0.00524 C -0.00121 0.00679 -0.00156 0.00895 -0.00208 0.0108 C -0.00277 0.01265 -0.00382 0.0145 -0.00451 0.01635 C -0.00503 0.01821 -0.00538 0.02006 -0.0059 0.02191 C -0.00746 0.02561 -0.00972 0.0287 -0.01059 0.03302 C -0.01336 0.04537 -0.01059 0.03426 -0.01527 0.04815 C -0.01579 0.04969 -0.01614 0.05185 -0.01684 0.0537 C -0.01875 0.05833 -0.02152 0.06203 -0.02309 0.06728 C -0.02864 0.08703 -0.02187 0.06574 -0.02847 0.08117 C -0.03159 0.08858 -0.02795 0.08549 -0.03229 0.08796 C -0.02968 0.09259 -0.02725 0.09753 -0.02465 0.10185 C -0.02361 0.10339 -0.02048 0.10771 -0.02152 0.10586 C -0.02361 0.10216 -0.02604 0.09845 -0.02847 0.09506 C -0.02951 0.09352 -0.03281 0.09012 -0.03159 0.09074 C -0.02951 0.09197 -0.02448 0.09845 -0.02604 0.09629 C -0.02986 0.09135 -0.03385 0.08703 -0.03767 0.0824 C -0.03871 0.08148 -0.04184 0.07901 -0.04079 0.07963 C -0.03715 0.0824 -0.03368 0.08518 -0.03003 0.08796 C -0.02916 0.0895 -0.02656 0.09259 -0.0276 0.09228 C -0.02968 0.09135 -0.03507 0.08549 -0.03316 0.08673 C -0.02882 0.08919 -0.02482 0.09321 -0.02066 0.09629 C -0.02204 0.09413 -0.02343 0.09197 -0.02465 0.0895 C -0.02552 0.08703 -0.02847 0.0821 -0.02691 0.08117 C -0.02378 0.07932 -0.02066 0.08395 -0.01753 0.08518 C -0.01701 0.08765 -0.01562 0.08981 -0.01597 0.09228 C -0.01632 0.09382 -0.01805 0.09413 -0.01909 0.09352 C -0.02239 0.09166 -0.02534 0.08796 -0.02847 0.08518 C -0.02899 0.08395 -0.0309 0.08086 -0.03003 0.08117 C -0.02777 0.08148 -0.02066 0.0858 -0.01684 0.08796 C -0.02586 0.07623 -0.02291 0.08148 -0.02691 0.07438 " pathEditMode="relative" ptsTypes="AAAAAAAAAAAAAAAAAAAAAAAAAAAAAAAA">
                                      <p:cBhvr>
                                        <p:cTn id="40" dur="4000" fill="hold"/>
                                        <p:tgtEl>
                                          <p:spTgt spid="115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icroplastic health risks by Slidesgo">
  <a:themeElements>
    <a:clrScheme name="Simple Light">
      <a:dk1>
        <a:srgbClr val="000000"/>
      </a:dk1>
      <a:lt1>
        <a:srgbClr val="FFFFFD"/>
      </a:lt1>
      <a:dk2>
        <a:srgbClr val="FFFFFF"/>
      </a:dk2>
      <a:lt2>
        <a:srgbClr val="FFFFFF"/>
      </a:lt2>
      <a:accent1>
        <a:srgbClr val="EDFFFF"/>
      </a:accent1>
      <a:accent2>
        <a:srgbClr val="2BD6D6"/>
      </a:accent2>
      <a:accent3>
        <a:srgbClr val="24BEBE"/>
      </a:accent3>
      <a:accent4>
        <a:srgbClr val="0CB8B8"/>
      </a:accent4>
      <a:accent5>
        <a:srgbClr val="068686"/>
      </a:accent5>
      <a:accent6>
        <a:srgbClr val="0B5394"/>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3315</Words>
  <Application>Microsoft Office PowerPoint</Application>
  <PresentationFormat>On-screen Show (16:9)</PresentationFormat>
  <Paragraphs>205</Paragraphs>
  <Slides>12</Slides>
  <Notes>12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12</vt:i4>
      </vt:variant>
    </vt:vector>
  </HeadingPairs>
  <TitlesOfParts>
    <vt:vector size="19" baseType="lpstr">
      <vt:lpstr>Prompt</vt:lpstr>
      <vt:lpstr>Molengo</vt:lpstr>
      <vt:lpstr>Arial</vt:lpstr>
      <vt:lpstr>Montserrat</vt:lpstr>
      <vt:lpstr>Archivo Black</vt:lpstr>
      <vt:lpstr>Simple Light</vt:lpstr>
      <vt:lpstr>Microplastic health risks by Slidesgo</vt:lpstr>
      <vt:lpstr>Microplastics</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Microplastics</dc:title>
  <cp:lastModifiedBy>Colin Tan</cp:lastModifiedBy>
  <cp:revision>1</cp:revision>
  <dcterms:modified xsi:type="dcterms:W3CDTF">2022-04-03T14:43:05Z</dcterms:modified>
</cp:coreProperties>
</file>